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ink/ink4.xml" ContentType="application/inkml+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notesMasterIdLst>
    <p:notesMasterId r:id="rId42"/>
  </p:notesMasterIdLst>
  <p:sldIdLst>
    <p:sldId id="256" r:id="rId2"/>
    <p:sldId id="259" r:id="rId3"/>
    <p:sldId id="257" r:id="rId4"/>
    <p:sldId id="258" r:id="rId5"/>
    <p:sldId id="261" r:id="rId6"/>
    <p:sldId id="260" r:id="rId7"/>
    <p:sldId id="263" r:id="rId8"/>
    <p:sldId id="264" r:id="rId9"/>
    <p:sldId id="265" r:id="rId10"/>
    <p:sldId id="267" r:id="rId11"/>
    <p:sldId id="280" r:id="rId12"/>
    <p:sldId id="282" r:id="rId13"/>
    <p:sldId id="283" r:id="rId14"/>
    <p:sldId id="298" r:id="rId15"/>
    <p:sldId id="268" r:id="rId16"/>
    <p:sldId id="300" r:id="rId17"/>
    <p:sldId id="299" r:id="rId18"/>
    <p:sldId id="274" r:id="rId19"/>
    <p:sldId id="302" r:id="rId20"/>
    <p:sldId id="303" r:id="rId21"/>
    <p:sldId id="304" r:id="rId22"/>
    <p:sldId id="305" r:id="rId23"/>
    <p:sldId id="276" r:id="rId24"/>
    <p:sldId id="277" r:id="rId25"/>
    <p:sldId id="308" r:id="rId26"/>
    <p:sldId id="279" r:id="rId27"/>
    <p:sldId id="287" r:id="rId28"/>
    <p:sldId id="288" r:id="rId29"/>
    <p:sldId id="290" r:id="rId30"/>
    <p:sldId id="289" r:id="rId31"/>
    <p:sldId id="291" r:id="rId32"/>
    <p:sldId id="293" r:id="rId33"/>
    <p:sldId id="294" r:id="rId34"/>
    <p:sldId id="295" r:id="rId35"/>
    <p:sldId id="296" r:id="rId36"/>
    <p:sldId id="292" r:id="rId37"/>
    <p:sldId id="301" r:id="rId38"/>
    <p:sldId id="297" r:id="rId39"/>
    <p:sldId id="306" r:id="rId40"/>
    <p:sldId id="30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FDD74F-4A8F-6B6D-AAF1-5ADC453E63EE}" v="13" dt="2025-04-06T14:31:12.0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11" autoAdjust="0"/>
    <p:restoredTop sz="94660"/>
  </p:normalViewPr>
  <p:slideViewPr>
    <p:cSldViewPr snapToGrid="0">
      <p:cViewPr varScale="1">
        <p:scale>
          <a:sx n="106" d="100"/>
          <a:sy n="106" d="100"/>
        </p:scale>
        <p:origin x="103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D9925A-BCB4-4555-8CFA-583B432B4B3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49A6423-C4EC-4D21-AE25-90E7D699E32C}">
      <dgm:prSet custT="1"/>
      <dgm:spPr/>
      <dgm:t>
        <a:bodyPr/>
        <a:lstStyle/>
        <a:p>
          <a:pPr>
            <a:lnSpc>
              <a:spcPct val="100000"/>
            </a:lnSpc>
          </a:pPr>
          <a:r>
            <a:rPr lang="en-US" sz="2000" dirty="0">
              <a:latin typeface="Sitka Display" panose="02000505000000020004" pitchFamily="2" charset="0"/>
            </a:rPr>
            <a:t>Closely associated with one another, they do not always align</a:t>
          </a:r>
        </a:p>
      </dgm:t>
    </dgm:pt>
    <dgm:pt modelId="{26241C84-CD19-462A-A244-DE754235544F}" type="parTrans" cxnId="{70F19D6D-C450-4159-A2C2-5243EFA374B8}">
      <dgm:prSet/>
      <dgm:spPr/>
      <dgm:t>
        <a:bodyPr/>
        <a:lstStyle/>
        <a:p>
          <a:endParaRPr lang="en-US"/>
        </a:p>
      </dgm:t>
    </dgm:pt>
    <dgm:pt modelId="{40204134-08DC-422E-A626-2C8E965D7250}" type="sibTrans" cxnId="{70F19D6D-C450-4159-A2C2-5243EFA374B8}">
      <dgm:prSet/>
      <dgm:spPr/>
      <dgm:t>
        <a:bodyPr/>
        <a:lstStyle/>
        <a:p>
          <a:endParaRPr lang="en-US"/>
        </a:p>
      </dgm:t>
    </dgm:pt>
    <dgm:pt modelId="{CFDF1582-4E9E-4A35-8E83-BEA560BF8BB6}">
      <dgm:prSet custT="1"/>
      <dgm:spPr/>
      <dgm:t>
        <a:bodyPr/>
        <a:lstStyle/>
        <a:p>
          <a:pPr>
            <a:lnSpc>
              <a:spcPct val="100000"/>
            </a:lnSpc>
          </a:pPr>
          <a:r>
            <a:rPr lang="en-US" sz="2000" dirty="0">
              <a:latin typeface="Sitka Display" panose="02000505000000020004" pitchFamily="2" charset="0"/>
            </a:rPr>
            <a:t>Psychological responses: emotions and thoughts</a:t>
          </a:r>
        </a:p>
      </dgm:t>
    </dgm:pt>
    <dgm:pt modelId="{777ADAF3-D907-4491-8118-3F4AF4CDEE26}" type="parTrans" cxnId="{C4859068-A318-4C03-9147-D6C528689378}">
      <dgm:prSet/>
      <dgm:spPr/>
      <dgm:t>
        <a:bodyPr/>
        <a:lstStyle/>
        <a:p>
          <a:endParaRPr lang="en-US"/>
        </a:p>
      </dgm:t>
    </dgm:pt>
    <dgm:pt modelId="{57F9CE35-627B-41DA-848C-A4613B6DAA21}" type="sibTrans" cxnId="{C4859068-A318-4C03-9147-D6C528689378}">
      <dgm:prSet/>
      <dgm:spPr/>
      <dgm:t>
        <a:bodyPr/>
        <a:lstStyle/>
        <a:p>
          <a:endParaRPr lang="en-US"/>
        </a:p>
      </dgm:t>
    </dgm:pt>
    <dgm:pt modelId="{45AE4BC1-58BC-4656-9560-CF21FEC9363C}">
      <dgm:prSet custT="1"/>
      <dgm:spPr/>
      <dgm:t>
        <a:bodyPr/>
        <a:lstStyle/>
        <a:p>
          <a:pPr>
            <a:lnSpc>
              <a:spcPct val="100000"/>
            </a:lnSpc>
          </a:pPr>
          <a:r>
            <a:rPr lang="en-US" sz="2000" dirty="0">
              <a:latin typeface="Sitka Display" panose="02000505000000020004" pitchFamily="2" charset="0"/>
            </a:rPr>
            <a:t>Physiological responses: increased heart rate or sweating</a:t>
          </a:r>
        </a:p>
      </dgm:t>
    </dgm:pt>
    <dgm:pt modelId="{01971E8C-AF48-4061-AF17-45E04452AFBF}" type="parTrans" cxnId="{6960832D-BE63-4DBF-82C1-0C9FB595D1BE}">
      <dgm:prSet/>
      <dgm:spPr/>
      <dgm:t>
        <a:bodyPr/>
        <a:lstStyle/>
        <a:p>
          <a:endParaRPr lang="en-US"/>
        </a:p>
      </dgm:t>
    </dgm:pt>
    <dgm:pt modelId="{FE781CC2-B087-46A8-BABC-D36B57F10AC9}" type="sibTrans" cxnId="{6960832D-BE63-4DBF-82C1-0C9FB595D1BE}">
      <dgm:prSet/>
      <dgm:spPr/>
      <dgm:t>
        <a:bodyPr/>
        <a:lstStyle/>
        <a:p>
          <a:endParaRPr lang="en-US"/>
        </a:p>
      </dgm:t>
    </dgm:pt>
    <dgm:pt modelId="{D4378F04-C60A-45DE-A3A5-E57984E57353}" type="pres">
      <dgm:prSet presAssocID="{0CD9925A-BCB4-4555-8CFA-583B432B4B3C}" presName="root" presStyleCnt="0">
        <dgm:presLayoutVars>
          <dgm:dir/>
          <dgm:resizeHandles val="exact"/>
        </dgm:presLayoutVars>
      </dgm:prSet>
      <dgm:spPr/>
    </dgm:pt>
    <dgm:pt modelId="{C3D24307-3F7A-4E3E-A619-823BEEF5840D}" type="pres">
      <dgm:prSet presAssocID="{C49A6423-C4EC-4D21-AE25-90E7D699E32C}" presName="compNode" presStyleCnt="0"/>
      <dgm:spPr/>
    </dgm:pt>
    <dgm:pt modelId="{12C755AD-AB20-4576-BC47-CA281ACCB705}" type="pres">
      <dgm:prSet presAssocID="{C49A6423-C4EC-4D21-AE25-90E7D699E32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 Network"/>
        </a:ext>
      </dgm:extLst>
    </dgm:pt>
    <dgm:pt modelId="{5FA6E611-C484-40CE-87ED-3217BD253756}" type="pres">
      <dgm:prSet presAssocID="{C49A6423-C4EC-4D21-AE25-90E7D699E32C}" presName="spaceRect" presStyleCnt="0"/>
      <dgm:spPr/>
    </dgm:pt>
    <dgm:pt modelId="{E7A362E3-EB98-4478-B5EA-4B795EF40BA2}" type="pres">
      <dgm:prSet presAssocID="{C49A6423-C4EC-4D21-AE25-90E7D699E32C}" presName="textRect" presStyleLbl="revTx" presStyleIdx="0" presStyleCnt="3">
        <dgm:presLayoutVars>
          <dgm:chMax val="1"/>
          <dgm:chPref val="1"/>
        </dgm:presLayoutVars>
      </dgm:prSet>
      <dgm:spPr/>
    </dgm:pt>
    <dgm:pt modelId="{43E346E7-F3B3-4671-B2A5-DABDCF3CEDB3}" type="pres">
      <dgm:prSet presAssocID="{40204134-08DC-422E-A626-2C8E965D7250}" presName="sibTrans" presStyleCnt="0"/>
      <dgm:spPr/>
    </dgm:pt>
    <dgm:pt modelId="{031A7010-7F57-410F-8D12-2C3BB812D2A4}" type="pres">
      <dgm:prSet presAssocID="{CFDF1582-4E9E-4A35-8E83-BEA560BF8BB6}" presName="compNode" presStyleCnt="0"/>
      <dgm:spPr/>
    </dgm:pt>
    <dgm:pt modelId="{C814B430-904E-4115-9000-EDCF073D18A2}" type="pres">
      <dgm:prSet presAssocID="{CFDF1582-4E9E-4A35-8E83-BEA560BF8BB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n"/>
        </a:ext>
      </dgm:extLst>
    </dgm:pt>
    <dgm:pt modelId="{3ADD3E00-263B-4805-9635-10702F48965E}" type="pres">
      <dgm:prSet presAssocID="{CFDF1582-4E9E-4A35-8E83-BEA560BF8BB6}" presName="spaceRect" presStyleCnt="0"/>
      <dgm:spPr/>
    </dgm:pt>
    <dgm:pt modelId="{4648F2F8-28AF-4C71-80FE-C69A70A05937}" type="pres">
      <dgm:prSet presAssocID="{CFDF1582-4E9E-4A35-8E83-BEA560BF8BB6}" presName="textRect" presStyleLbl="revTx" presStyleIdx="1" presStyleCnt="3">
        <dgm:presLayoutVars>
          <dgm:chMax val="1"/>
          <dgm:chPref val="1"/>
        </dgm:presLayoutVars>
      </dgm:prSet>
      <dgm:spPr/>
    </dgm:pt>
    <dgm:pt modelId="{6C12C060-8561-4EF7-ABEE-A67EDD627DD1}" type="pres">
      <dgm:prSet presAssocID="{57F9CE35-627B-41DA-848C-A4613B6DAA21}" presName="sibTrans" presStyleCnt="0"/>
      <dgm:spPr/>
    </dgm:pt>
    <dgm:pt modelId="{7F005E35-3969-45E5-B2FC-66A824E1005E}" type="pres">
      <dgm:prSet presAssocID="{45AE4BC1-58BC-4656-9560-CF21FEC9363C}" presName="compNode" presStyleCnt="0"/>
      <dgm:spPr/>
    </dgm:pt>
    <dgm:pt modelId="{E6A80310-19CE-4EC8-BD1B-FBC5DCFFBA9C}" type="pres">
      <dgm:prSet presAssocID="{45AE4BC1-58BC-4656-9560-CF21FEC9363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rt with Pulse"/>
        </a:ext>
      </dgm:extLst>
    </dgm:pt>
    <dgm:pt modelId="{A1019B84-9753-4180-98F2-699D7F53CCF4}" type="pres">
      <dgm:prSet presAssocID="{45AE4BC1-58BC-4656-9560-CF21FEC9363C}" presName="spaceRect" presStyleCnt="0"/>
      <dgm:spPr/>
    </dgm:pt>
    <dgm:pt modelId="{94D27A99-C918-48B0-A724-B36E3A15EBD4}" type="pres">
      <dgm:prSet presAssocID="{45AE4BC1-58BC-4656-9560-CF21FEC9363C}" presName="textRect" presStyleLbl="revTx" presStyleIdx="2" presStyleCnt="3">
        <dgm:presLayoutVars>
          <dgm:chMax val="1"/>
          <dgm:chPref val="1"/>
        </dgm:presLayoutVars>
      </dgm:prSet>
      <dgm:spPr/>
    </dgm:pt>
  </dgm:ptLst>
  <dgm:cxnLst>
    <dgm:cxn modelId="{239A8924-0D9C-4617-8D25-77C166780517}" type="presOf" srcId="{0CD9925A-BCB4-4555-8CFA-583B432B4B3C}" destId="{D4378F04-C60A-45DE-A3A5-E57984E57353}" srcOrd="0" destOrd="0" presId="urn:microsoft.com/office/officeart/2018/2/layout/IconLabelList"/>
    <dgm:cxn modelId="{6960832D-BE63-4DBF-82C1-0C9FB595D1BE}" srcId="{0CD9925A-BCB4-4555-8CFA-583B432B4B3C}" destId="{45AE4BC1-58BC-4656-9560-CF21FEC9363C}" srcOrd="2" destOrd="0" parTransId="{01971E8C-AF48-4061-AF17-45E04452AFBF}" sibTransId="{FE781CC2-B087-46A8-BABC-D36B57F10AC9}"/>
    <dgm:cxn modelId="{C4859068-A318-4C03-9147-D6C528689378}" srcId="{0CD9925A-BCB4-4555-8CFA-583B432B4B3C}" destId="{CFDF1582-4E9E-4A35-8E83-BEA560BF8BB6}" srcOrd="1" destOrd="0" parTransId="{777ADAF3-D907-4491-8118-3F4AF4CDEE26}" sibTransId="{57F9CE35-627B-41DA-848C-A4613B6DAA21}"/>
    <dgm:cxn modelId="{70F19D6D-C450-4159-A2C2-5243EFA374B8}" srcId="{0CD9925A-BCB4-4555-8CFA-583B432B4B3C}" destId="{C49A6423-C4EC-4D21-AE25-90E7D699E32C}" srcOrd="0" destOrd="0" parTransId="{26241C84-CD19-462A-A244-DE754235544F}" sibTransId="{40204134-08DC-422E-A626-2C8E965D7250}"/>
    <dgm:cxn modelId="{50745681-202F-4AD6-9261-492F6A2066CE}" type="presOf" srcId="{C49A6423-C4EC-4D21-AE25-90E7D699E32C}" destId="{E7A362E3-EB98-4478-B5EA-4B795EF40BA2}" srcOrd="0" destOrd="0" presId="urn:microsoft.com/office/officeart/2018/2/layout/IconLabelList"/>
    <dgm:cxn modelId="{906434CB-5FE7-4774-BD6C-3960C9B3D36E}" type="presOf" srcId="{45AE4BC1-58BC-4656-9560-CF21FEC9363C}" destId="{94D27A99-C918-48B0-A724-B36E3A15EBD4}" srcOrd="0" destOrd="0" presId="urn:microsoft.com/office/officeart/2018/2/layout/IconLabelList"/>
    <dgm:cxn modelId="{490040D9-2961-4276-A9A0-6950146743CF}" type="presOf" srcId="{CFDF1582-4E9E-4A35-8E83-BEA560BF8BB6}" destId="{4648F2F8-28AF-4C71-80FE-C69A70A05937}" srcOrd="0" destOrd="0" presId="urn:microsoft.com/office/officeart/2018/2/layout/IconLabelList"/>
    <dgm:cxn modelId="{FF2EA11B-6154-4B79-A241-F17B9C3F84C9}" type="presParOf" srcId="{D4378F04-C60A-45DE-A3A5-E57984E57353}" destId="{C3D24307-3F7A-4E3E-A619-823BEEF5840D}" srcOrd="0" destOrd="0" presId="urn:microsoft.com/office/officeart/2018/2/layout/IconLabelList"/>
    <dgm:cxn modelId="{36408642-C94E-4ED4-88D5-8046F36639C6}" type="presParOf" srcId="{C3D24307-3F7A-4E3E-A619-823BEEF5840D}" destId="{12C755AD-AB20-4576-BC47-CA281ACCB705}" srcOrd="0" destOrd="0" presId="urn:microsoft.com/office/officeart/2018/2/layout/IconLabelList"/>
    <dgm:cxn modelId="{ABC376DB-F1B4-4F05-98C5-FB8E4FB0AD71}" type="presParOf" srcId="{C3D24307-3F7A-4E3E-A619-823BEEF5840D}" destId="{5FA6E611-C484-40CE-87ED-3217BD253756}" srcOrd="1" destOrd="0" presId="urn:microsoft.com/office/officeart/2018/2/layout/IconLabelList"/>
    <dgm:cxn modelId="{9EBBA2B6-F6EC-4742-A7F6-FF18895DCD3A}" type="presParOf" srcId="{C3D24307-3F7A-4E3E-A619-823BEEF5840D}" destId="{E7A362E3-EB98-4478-B5EA-4B795EF40BA2}" srcOrd="2" destOrd="0" presId="urn:microsoft.com/office/officeart/2018/2/layout/IconLabelList"/>
    <dgm:cxn modelId="{69149D9F-79A4-40AE-AC46-EC5CE622BA25}" type="presParOf" srcId="{D4378F04-C60A-45DE-A3A5-E57984E57353}" destId="{43E346E7-F3B3-4671-B2A5-DABDCF3CEDB3}" srcOrd="1" destOrd="0" presId="urn:microsoft.com/office/officeart/2018/2/layout/IconLabelList"/>
    <dgm:cxn modelId="{FC3F08EE-9F95-4960-B92C-4285D972D1B9}" type="presParOf" srcId="{D4378F04-C60A-45DE-A3A5-E57984E57353}" destId="{031A7010-7F57-410F-8D12-2C3BB812D2A4}" srcOrd="2" destOrd="0" presId="urn:microsoft.com/office/officeart/2018/2/layout/IconLabelList"/>
    <dgm:cxn modelId="{48BEB746-2F3F-45B3-B334-C060FAF9A075}" type="presParOf" srcId="{031A7010-7F57-410F-8D12-2C3BB812D2A4}" destId="{C814B430-904E-4115-9000-EDCF073D18A2}" srcOrd="0" destOrd="0" presId="urn:microsoft.com/office/officeart/2018/2/layout/IconLabelList"/>
    <dgm:cxn modelId="{696F6EA3-DCDF-4ADB-814A-C5FCD1E33AB9}" type="presParOf" srcId="{031A7010-7F57-410F-8D12-2C3BB812D2A4}" destId="{3ADD3E00-263B-4805-9635-10702F48965E}" srcOrd="1" destOrd="0" presId="urn:microsoft.com/office/officeart/2018/2/layout/IconLabelList"/>
    <dgm:cxn modelId="{45FEE06A-FE25-4C7C-83C6-7B6B7DF8D984}" type="presParOf" srcId="{031A7010-7F57-410F-8D12-2C3BB812D2A4}" destId="{4648F2F8-28AF-4C71-80FE-C69A70A05937}" srcOrd="2" destOrd="0" presId="urn:microsoft.com/office/officeart/2018/2/layout/IconLabelList"/>
    <dgm:cxn modelId="{CF21089E-B297-4EA5-860D-4D32F1B2C535}" type="presParOf" srcId="{D4378F04-C60A-45DE-A3A5-E57984E57353}" destId="{6C12C060-8561-4EF7-ABEE-A67EDD627DD1}" srcOrd="3" destOrd="0" presId="urn:microsoft.com/office/officeart/2018/2/layout/IconLabelList"/>
    <dgm:cxn modelId="{70817F3E-DAD4-47A7-831F-FF29F25A03DE}" type="presParOf" srcId="{D4378F04-C60A-45DE-A3A5-E57984E57353}" destId="{7F005E35-3969-45E5-B2FC-66A824E1005E}" srcOrd="4" destOrd="0" presId="urn:microsoft.com/office/officeart/2018/2/layout/IconLabelList"/>
    <dgm:cxn modelId="{D4D3E78C-F8ED-4C59-8F00-A8D2D6618C3A}" type="presParOf" srcId="{7F005E35-3969-45E5-B2FC-66A824E1005E}" destId="{E6A80310-19CE-4EC8-BD1B-FBC5DCFFBA9C}" srcOrd="0" destOrd="0" presId="urn:microsoft.com/office/officeart/2018/2/layout/IconLabelList"/>
    <dgm:cxn modelId="{A4B3780D-A61E-4D57-BC29-2EB92B174D08}" type="presParOf" srcId="{7F005E35-3969-45E5-B2FC-66A824E1005E}" destId="{A1019B84-9753-4180-98F2-699D7F53CCF4}" srcOrd="1" destOrd="0" presId="urn:microsoft.com/office/officeart/2018/2/layout/IconLabelList"/>
    <dgm:cxn modelId="{3431D11B-0A7E-436F-A499-2B72F01489B1}" type="presParOf" srcId="{7F005E35-3969-45E5-B2FC-66A824E1005E}" destId="{94D27A99-C918-48B0-A724-B36E3A15EBD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C5DB4D-9E6C-4059-A3CA-9720F260EA88}" type="doc">
      <dgm:prSet loTypeId="urn:microsoft.com/office/officeart/2016/7/layout/ChevronBlockProcess" loCatId="process" qsTypeId="urn:microsoft.com/office/officeart/2005/8/quickstyle/simple1" qsCatId="simple" csTypeId="urn:microsoft.com/office/officeart/2005/8/colors/accent1_2" csCatId="accent1" phldr="1"/>
      <dgm:spPr/>
      <dgm:t>
        <a:bodyPr/>
        <a:lstStyle/>
        <a:p>
          <a:endParaRPr lang="en-US"/>
        </a:p>
      </dgm:t>
    </dgm:pt>
    <dgm:pt modelId="{B09A5008-A531-466C-9A42-3A21C733DB5E}">
      <dgm:prSet phldrT="[Text]"/>
      <dgm:spPr/>
      <dgm:t>
        <a:bodyPr/>
        <a:lstStyle/>
        <a:p>
          <a:r>
            <a:rPr lang="en-US" dirty="0">
              <a:latin typeface="Sitka Display" panose="02000505000000020004" pitchFamily="2" charset="0"/>
            </a:rPr>
            <a:t>Session 1</a:t>
          </a:r>
        </a:p>
      </dgm:t>
    </dgm:pt>
    <dgm:pt modelId="{ED7CBD38-1DDB-4255-A483-6D7C87851361}" type="parTrans" cxnId="{C8D90C0B-47D6-4DA7-ABFE-8F9F7D27380B}">
      <dgm:prSet/>
      <dgm:spPr/>
      <dgm:t>
        <a:bodyPr/>
        <a:lstStyle/>
        <a:p>
          <a:endParaRPr lang="en-US"/>
        </a:p>
      </dgm:t>
    </dgm:pt>
    <dgm:pt modelId="{03EE7416-58C0-4FF2-8AC4-C9B165FC543A}" type="sibTrans" cxnId="{C8D90C0B-47D6-4DA7-ABFE-8F9F7D27380B}">
      <dgm:prSet/>
      <dgm:spPr/>
      <dgm:t>
        <a:bodyPr/>
        <a:lstStyle/>
        <a:p>
          <a:endParaRPr lang="en-US"/>
        </a:p>
      </dgm:t>
    </dgm:pt>
    <dgm:pt modelId="{435F7AB9-7D4F-40A5-8126-9EEDFA502CFA}">
      <dgm:prSet phldrT="[Text]"/>
      <dgm:spPr/>
      <dgm:t>
        <a:bodyPr/>
        <a:lstStyle/>
        <a:p>
          <a:r>
            <a:rPr lang="en-US" dirty="0">
              <a:latin typeface="Sitka Display" panose="02000505000000020004" pitchFamily="2" charset="0"/>
            </a:rPr>
            <a:t>Session 2</a:t>
          </a:r>
        </a:p>
      </dgm:t>
    </dgm:pt>
    <dgm:pt modelId="{D702C477-F4E8-4711-89C0-B9A8716E7319}" type="parTrans" cxnId="{CCD37341-6A13-4892-8440-D410818A5B48}">
      <dgm:prSet/>
      <dgm:spPr/>
      <dgm:t>
        <a:bodyPr/>
        <a:lstStyle/>
        <a:p>
          <a:endParaRPr lang="en-US"/>
        </a:p>
      </dgm:t>
    </dgm:pt>
    <dgm:pt modelId="{5C7540D7-EC7B-469A-ADA5-21CFF0BAA778}" type="sibTrans" cxnId="{CCD37341-6A13-4892-8440-D410818A5B48}">
      <dgm:prSet/>
      <dgm:spPr/>
      <dgm:t>
        <a:bodyPr/>
        <a:lstStyle/>
        <a:p>
          <a:endParaRPr lang="en-US"/>
        </a:p>
      </dgm:t>
    </dgm:pt>
    <dgm:pt modelId="{004A5FD1-912F-4A6E-ABAC-C49ECC12CAF6}">
      <dgm:prSet phldrT="[Text]"/>
      <dgm:spPr/>
      <dgm:t>
        <a:bodyPr/>
        <a:lstStyle/>
        <a:p>
          <a:r>
            <a:rPr lang="en-US" dirty="0">
              <a:latin typeface="Sitka Display" panose="02000505000000020004" pitchFamily="2" charset="0"/>
            </a:rPr>
            <a:t>Session3</a:t>
          </a:r>
        </a:p>
      </dgm:t>
    </dgm:pt>
    <dgm:pt modelId="{D2AE1F96-2A6B-4294-BEC3-3147CD221C35}" type="parTrans" cxnId="{43DBD948-F431-451E-AF67-683E1BEE769C}">
      <dgm:prSet/>
      <dgm:spPr/>
      <dgm:t>
        <a:bodyPr/>
        <a:lstStyle/>
        <a:p>
          <a:endParaRPr lang="en-US"/>
        </a:p>
      </dgm:t>
    </dgm:pt>
    <dgm:pt modelId="{BC129D62-C9BE-4835-A7DB-C46248D15C02}" type="sibTrans" cxnId="{43DBD948-F431-451E-AF67-683E1BEE769C}">
      <dgm:prSet/>
      <dgm:spPr/>
      <dgm:t>
        <a:bodyPr/>
        <a:lstStyle/>
        <a:p>
          <a:endParaRPr lang="en-US"/>
        </a:p>
      </dgm:t>
    </dgm:pt>
    <dgm:pt modelId="{B0CDE803-6F54-459F-88A1-22AC2FF37CDF}">
      <dgm:prSet/>
      <dgm:spPr/>
      <dgm:t>
        <a:bodyPr/>
        <a:lstStyle/>
        <a:p>
          <a:r>
            <a:rPr lang="en-US" dirty="0">
              <a:latin typeface="Sitka Display" panose="02000505000000020004" pitchFamily="2" charset="0"/>
            </a:rPr>
            <a:t>N = 30</a:t>
          </a:r>
        </a:p>
      </dgm:t>
    </dgm:pt>
    <dgm:pt modelId="{EB67711B-3314-4736-86B5-8CF9F785245E}" type="parTrans" cxnId="{BF621C63-5EE4-42F9-898A-64B79F03D4B8}">
      <dgm:prSet/>
      <dgm:spPr/>
      <dgm:t>
        <a:bodyPr/>
        <a:lstStyle/>
        <a:p>
          <a:endParaRPr lang="en-US"/>
        </a:p>
      </dgm:t>
    </dgm:pt>
    <dgm:pt modelId="{E12F1208-2E73-4B20-A099-1BCBB4A493B9}" type="sibTrans" cxnId="{BF621C63-5EE4-42F9-898A-64B79F03D4B8}">
      <dgm:prSet/>
      <dgm:spPr/>
      <dgm:t>
        <a:bodyPr/>
        <a:lstStyle/>
        <a:p>
          <a:endParaRPr lang="en-US"/>
        </a:p>
      </dgm:t>
    </dgm:pt>
    <dgm:pt modelId="{90E0C1B6-2E96-4586-A6B8-C93834A9EA20}">
      <dgm:prSet/>
      <dgm:spPr/>
      <dgm:t>
        <a:bodyPr/>
        <a:lstStyle/>
        <a:p>
          <a:r>
            <a:rPr lang="en-US">
              <a:latin typeface="Sitka Display" panose="02000505000000020004" pitchFamily="2" charset="0"/>
            </a:rPr>
            <a:t>N = 30</a:t>
          </a:r>
        </a:p>
      </dgm:t>
    </dgm:pt>
    <dgm:pt modelId="{DED52FDE-29AE-48DA-9367-828B51956C07}" type="parTrans" cxnId="{4642400D-9A03-4633-9527-BE4E4CDA0DF8}">
      <dgm:prSet/>
      <dgm:spPr/>
      <dgm:t>
        <a:bodyPr/>
        <a:lstStyle/>
        <a:p>
          <a:endParaRPr lang="en-US"/>
        </a:p>
      </dgm:t>
    </dgm:pt>
    <dgm:pt modelId="{D20A2E90-75AB-4E36-880E-82552AA47685}" type="sibTrans" cxnId="{4642400D-9A03-4633-9527-BE4E4CDA0DF8}">
      <dgm:prSet/>
      <dgm:spPr/>
      <dgm:t>
        <a:bodyPr/>
        <a:lstStyle/>
        <a:p>
          <a:endParaRPr lang="en-US"/>
        </a:p>
      </dgm:t>
    </dgm:pt>
    <dgm:pt modelId="{69B8F448-1E5B-4906-8AC8-02BE3C7341E0}">
      <dgm:prSet/>
      <dgm:spPr/>
      <dgm:t>
        <a:bodyPr/>
        <a:lstStyle/>
        <a:p>
          <a:r>
            <a:rPr lang="en-US">
              <a:latin typeface="Sitka Display" panose="02000505000000020004" pitchFamily="2" charset="0"/>
            </a:rPr>
            <a:t>N = 30</a:t>
          </a:r>
        </a:p>
      </dgm:t>
    </dgm:pt>
    <dgm:pt modelId="{CAD2FF53-9C97-4066-A0C1-D79FE9D26083}" type="parTrans" cxnId="{EA3CF2F5-BC2A-4C20-B2E4-BCE6DAEDC678}">
      <dgm:prSet/>
      <dgm:spPr/>
      <dgm:t>
        <a:bodyPr/>
        <a:lstStyle/>
        <a:p>
          <a:endParaRPr lang="en-US"/>
        </a:p>
      </dgm:t>
    </dgm:pt>
    <dgm:pt modelId="{F8F83CF4-FE31-49B8-B1AD-0832FFF0AAF5}" type="sibTrans" cxnId="{EA3CF2F5-BC2A-4C20-B2E4-BCE6DAEDC678}">
      <dgm:prSet/>
      <dgm:spPr/>
      <dgm:t>
        <a:bodyPr/>
        <a:lstStyle/>
        <a:p>
          <a:endParaRPr lang="en-US"/>
        </a:p>
      </dgm:t>
    </dgm:pt>
    <dgm:pt modelId="{5BD4FB25-EB0F-455C-B914-661239C40F39}">
      <dgm:prSet/>
      <dgm:spPr/>
      <dgm:t>
        <a:bodyPr/>
        <a:lstStyle/>
        <a:p>
          <a:r>
            <a:rPr lang="en-US">
              <a:latin typeface="Sitka Display" panose="02000505000000020004" pitchFamily="2" charset="0"/>
            </a:rPr>
            <a:t>Stress Condition 2</a:t>
          </a:r>
        </a:p>
      </dgm:t>
    </dgm:pt>
    <dgm:pt modelId="{CE8A49A8-8BAD-4C76-A39D-7FDB0F1D0C43}" type="parTrans" cxnId="{2B2C4842-0CB0-44BB-A7D6-01F92010121C}">
      <dgm:prSet/>
      <dgm:spPr/>
      <dgm:t>
        <a:bodyPr/>
        <a:lstStyle/>
        <a:p>
          <a:endParaRPr lang="en-US"/>
        </a:p>
      </dgm:t>
    </dgm:pt>
    <dgm:pt modelId="{8C3431FB-09F0-40B1-AFE9-D144767206BD}" type="sibTrans" cxnId="{2B2C4842-0CB0-44BB-A7D6-01F92010121C}">
      <dgm:prSet/>
      <dgm:spPr/>
      <dgm:t>
        <a:bodyPr/>
        <a:lstStyle/>
        <a:p>
          <a:endParaRPr lang="en-US"/>
        </a:p>
      </dgm:t>
    </dgm:pt>
    <dgm:pt modelId="{625928A4-A915-4E9B-B60C-2026FADEB387}">
      <dgm:prSet/>
      <dgm:spPr/>
      <dgm:t>
        <a:bodyPr/>
        <a:lstStyle/>
        <a:p>
          <a:r>
            <a:rPr lang="en-US">
              <a:latin typeface="Sitka Display" panose="02000505000000020004" pitchFamily="2" charset="0"/>
            </a:rPr>
            <a:t>Stress Condition 1</a:t>
          </a:r>
        </a:p>
      </dgm:t>
    </dgm:pt>
    <dgm:pt modelId="{2377B6A5-A488-42CE-8A01-DFE0506764D6}" type="parTrans" cxnId="{11E8EB3E-D37A-4CFA-A2F9-E6DA089533DA}">
      <dgm:prSet/>
      <dgm:spPr/>
      <dgm:t>
        <a:bodyPr/>
        <a:lstStyle/>
        <a:p>
          <a:endParaRPr lang="en-US"/>
        </a:p>
      </dgm:t>
    </dgm:pt>
    <dgm:pt modelId="{024175ED-4D37-4CF1-B4AA-C31BD37E7765}" type="sibTrans" cxnId="{11E8EB3E-D37A-4CFA-A2F9-E6DA089533DA}">
      <dgm:prSet/>
      <dgm:spPr/>
      <dgm:t>
        <a:bodyPr/>
        <a:lstStyle/>
        <a:p>
          <a:endParaRPr lang="en-US"/>
        </a:p>
      </dgm:t>
    </dgm:pt>
    <dgm:pt modelId="{A52ADC6A-2060-4CE9-977C-077B7D883F1B}">
      <dgm:prSet/>
      <dgm:spPr/>
      <dgm:t>
        <a:bodyPr/>
        <a:lstStyle/>
        <a:p>
          <a:r>
            <a:rPr lang="en-US">
              <a:latin typeface="Sitka Display" panose="02000505000000020004" pitchFamily="2" charset="0"/>
            </a:rPr>
            <a:t>No Stress</a:t>
          </a:r>
        </a:p>
      </dgm:t>
    </dgm:pt>
    <dgm:pt modelId="{F4EDF1C0-2AF5-45FB-964A-7CDD74B61125}" type="parTrans" cxnId="{5417F744-9C63-4866-9886-91E3CA710C93}">
      <dgm:prSet/>
      <dgm:spPr/>
      <dgm:t>
        <a:bodyPr/>
        <a:lstStyle/>
        <a:p>
          <a:endParaRPr lang="en-US"/>
        </a:p>
      </dgm:t>
    </dgm:pt>
    <dgm:pt modelId="{52EBCC62-B2CC-4507-962B-06CD79AC2FD3}" type="sibTrans" cxnId="{5417F744-9C63-4866-9886-91E3CA710C93}">
      <dgm:prSet/>
      <dgm:spPr/>
      <dgm:t>
        <a:bodyPr/>
        <a:lstStyle/>
        <a:p>
          <a:endParaRPr lang="en-US"/>
        </a:p>
      </dgm:t>
    </dgm:pt>
    <dgm:pt modelId="{02C368BE-D3BD-4701-BABB-C51A9765FDF7}">
      <dgm:prSet/>
      <dgm:spPr/>
      <dgm:t>
        <a:bodyPr/>
        <a:lstStyle/>
        <a:p>
          <a:r>
            <a:rPr lang="en-US">
              <a:latin typeface="Sitka Display" panose="02000505000000020004" pitchFamily="2" charset="0"/>
            </a:rPr>
            <a:t>Control</a:t>
          </a:r>
        </a:p>
      </dgm:t>
    </dgm:pt>
    <dgm:pt modelId="{98899182-E9F0-4584-8DB2-834F57A037FF}" type="parTrans" cxnId="{945C791F-62FD-4501-B8FB-2352DF892FD3}">
      <dgm:prSet/>
      <dgm:spPr/>
      <dgm:t>
        <a:bodyPr/>
        <a:lstStyle/>
        <a:p>
          <a:endParaRPr lang="en-US"/>
        </a:p>
      </dgm:t>
    </dgm:pt>
    <dgm:pt modelId="{B37EDB38-2E74-42CD-B7BA-9333439FF0F4}" type="sibTrans" cxnId="{945C791F-62FD-4501-B8FB-2352DF892FD3}">
      <dgm:prSet/>
      <dgm:spPr/>
      <dgm:t>
        <a:bodyPr/>
        <a:lstStyle/>
        <a:p>
          <a:endParaRPr lang="en-US"/>
        </a:p>
      </dgm:t>
    </dgm:pt>
    <dgm:pt modelId="{00E7AA10-D75C-4154-8B17-62116133F0D1}" type="pres">
      <dgm:prSet presAssocID="{DAC5DB4D-9E6C-4059-A3CA-9720F260EA88}" presName="Name0" presStyleCnt="0">
        <dgm:presLayoutVars>
          <dgm:dir/>
          <dgm:animLvl val="lvl"/>
          <dgm:resizeHandles val="exact"/>
        </dgm:presLayoutVars>
      </dgm:prSet>
      <dgm:spPr/>
    </dgm:pt>
    <dgm:pt modelId="{58913A27-3353-4EE1-9AF7-7FED25DB591A}" type="pres">
      <dgm:prSet presAssocID="{B09A5008-A531-466C-9A42-3A21C733DB5E}" presName="composite" presStyleCnt="0"/>
      <dgm:spPr/>
    </dgm:pt>
    <dgm:pt modelId="{954C1FD4-53CE-49AA-9A61-1E97CD0CCACA}" type="pres">
      <dgm:prSet presAssocID="{B09A5008-A531-466C-9A42-3A21C733DB5E}" presName="parTx" presStyleLbl="alignNode1" presStyleIdx="0" presStyleCnt="3">
        <dgm:presLayoutVars>
          <dgm:chMax val="0"/>
          <dgm:chPref val="0"/>
        </dgm:presLayoutVars>
      </dgm:prSet>
      <dgm:spPr/>
    </dgm:pt>
    <dgm:pt modelId="{9DA33F6B-AB78-446B-8FD1-4E84F7A18E6D}" type="pres">
      <dgm:prSet presAssocID="{B09A5008-A531-466C-9A42-3A21C733DB5E}" presName="desTx" presStyleLbl="alignAccFollowNode1" presStyleIdx="0" presStyleCnt="3">
        <dgm:presLayoutVars/>
      </dgm:prSet>
      <dgm:spPr/>
    </dgm:pt>
    <dgm:pt modelId="{00323249-5C99-4A22-90BC-A1A87B941FD8}" type="pres">
      <dgm:prSet presAssocID="{03EE7416-58C0-4FF2-8AC4-C9B165FC543A}" presName="space" presStyleCnt="0"/>
      <dgm:spPr/>
    </dgm:pt>
    <dgm:pt modelId="{05F545E1-DF86-4101-85DA-021AC58459DC}" type="pres">
      <dgm:prSet presAssocID="{435F7AB9-7D4F-40A5-8126-9EEDFA502CFA}" presName="composite" presStyleCnt="0"/>
      <dgm:spPr/>
    </dgm:pt>
    <dgm:pt modelId="{A5BEF13E-6628-4258-AEDB-9C42A4DE81B0}" type="pres">
      <dgm:prSet presAssocID="{435F7AB9-7D4F-40A5-8126-9EEDFA502CFA}" presName="parTx" presStyleLbl="alignNode1" presStyleIdx="1" presStyleCnt="3">
        <dgm:presLayoutVars>
          <dgm:chMax val="0"/>
          <dgm:chPref val="0"/>
        </dgm:presLayoutVars>
      </dgm:prSet>
      <dgm:spPr/>
    </dgm:pt>
    <dgm:pt modelId="{68514CC3-A46B-493D-9D40-5A2CD4F41A8B}" type="pres">
      <dgm:prSet presAssocID="{435F7AB9-7D4F-40A5-8126-9EEDFA502CFA}" presName="desTx" presStyleLbl="alignAccFollowNode1" presStyleIdx="1" presStyleCnt="3">
        <dgm:presLayoutVars/>
      </dgm:prSet>
      <dgm:spPr/>
    </dgm:pt>
    <dgm:pt modelId="{90838AB7-3C78-4FAE-9926-FA8B22C8DF20}" type="pres">
      <dgm:prSet presAssocID="{5C7540D7-EC7B-469A-ADA5-21CFF0BAA778}" presName="space" presStyleCnt="0"/>
      <dgm:spPr/>
    </dgm:pt>
    <dgm:pt modelId="{5E0E2FEF-6FD8-43F1-939B-5B203A2578BD}" type="pres">
      <dgm:prSet presAssocID="{004A5FD1-912F-4A6E-ABAC-C49ECC12CAF6}" presName="composite" presStyleCnt="0"/>
      <dgm:spPr/>
    </dgm:pt>
    <dgm:pt modelId="{93AA435E-7B2B-4CD3-BCC7-592BA36BD38E}" type="pres">
      <dgm:prSet presAssocID="{004A5FD1-912F-4A6E-ABAC-C49ECC12CAF6}" presName="parTx" presStyleLbl="alignNode1" presStyleIdx="2" presStyleCnt="3">
        <dgm:presLayoutVars>
          <dgm:chMax val="0"/>
          <dgm:chPref val="0"/>
        </dgm:presLayoutVars>
      </dgm:prSet>
      <dgm:spPr/>
    </dgm:pt>
    <dgm:pt modelId="{AD477DC3-B632-4D05-8E88-0306950644A9}" type="pres">
      <dgm:prSet presAssocID="{004A5FD1-912F-4A6E-ABAC-C49ECC12CAF6}" presName="desTx" presStyleLbl="alignAccFollowNode1" presStyleIdx="2" presStyleCnt="3">
        <dgm:presLayoutVars/>
      </dgm:prSet>
      <dgm:spPr/>
    </dgm:pt>
  </dgm:ptLst>
  <dgm:cxnLst>
    <dgm:cxn modelId="{C8D90C0B-47D6-4DA7-ABFE-8F9F7D27380B}" srcId="{DAC5DB4D-9E6C-4059-A3CA-9720F260EA88}" destId="{B09A5008-A531-466C-9A42-3A21C733DB5E}" srcOrd="0" destOrd="0" parTransId="{ED7CBD38-1DDB-4255-A483-6D7C87851361}" sibTransId="{03EE7416-58C0-4FF2-8AC4-C9B165FC543A}"/>
    <dgm:cxn modelId="{4642400D-9A03-4633-9527-BE4E4CDA0DF8}" srcId="{435F7AB9-7D4F-40A5-8126-9EEDFA502CFA}" destId="{90E0C1B6-2E96-4586-A6B8-C93834A9EA20}" srcOrd="0" destOrd="0" parTransId="{DED52FDE-29AE-48DA-9367-828B51956C07}" sibTransId="{D20A2E90-75AB-4E36-880E-82552AA47685}"/>
    <dgm:cxn modelId="{6FD2A00D-4F4E-4AAF-8357-FB823865A0F7}" type="presOf" srcId="{69B8F448-1E5B-4906-8AC8-02BE3C7341E0}" destId="{AD477DC3-B632-4D05-8E88-0306950644A9}" srcOrd="0" destOrd="0" presId="urn:microsoft.com/office/officeart/2016/7/layout/ChevronBlockProcess"/>
    <dgm:cxn modelId="{EC62330E-20BE-4C71-B87A-492106C134AA}" type="presOf" srcId="{435F7AB9-7D4F-40A5-8126-9EEDFA502CFA}" destId="{A5BEF13E-6628-4258-AEDB-9C42A4DE81B0}" srcOrd="0" destOrd="0" presId="urn:microsoft.com/office/officeart/2016/7/layout/ChevronBlockProcess"/>
    <dgm:cxn modelId="{945C791F-62FD-4501-B8FB-2352DF892FD3}" srcId="{004A5FD1-912F-4A6E-ABAC-C49ECC12CAF6}" destId="{02C368BE-D3BD-4701-BABB-C51A9765FDF7}" srcOrd="1" destOrd="0" parTransId="{98899182-E9F0-4584-8DB2-834F57A037FF}" sibTransId="{B37EDB38-2E74-42CD-B7BA-9333439FF0F4}"/>
    <dgm:cxn modelId="{11E8EB3E-D37A-4CFA-A2F9-E6DA089533DA}" srcId="{B09A5008-A531-466C-9A42-3A21C733DB5E}" destId="{625928A4-A915-4E9B-B60C-2026FADEB387}" srcOrd="1" destOrd="0" parTransId="{2377B6A5-A488-42CE-8A01-DFE0506764D6}" sibTransId="{024175ED-4D37-4CF1-B4AA-C31BD37E7765}"/>
    <dgm:cxn modelId="{670D485C-B77D-4A1D-9A65-C38DD3760474}" type="presOf" srcId="{A52ADC6A-2060-4CE9-977C-077B7D883F1B}" destId="{AD477DC3-B632-4D05-8E88-0306950644A9}" srcOrd="0" destOrd="2" presId="urn:microsoft.com/office/officeart/2016/7/layout/ChevronBlockProcess"/>
    <dgm:cxn modelId="{CCD37341-6A13-4892-8440-D410818A5B48}" srcId="{DAC5DB4D-9E6C-4059-A3CA-9720F260EA88}" destId="{435F7AB9-7D4F-40A5-8126-9EEDFA502CFA}" srcOrd="1" destOrd="0" parTransId="{D702C477-F4E8-4711-89C0-B9A8716E7319}" sibTransId="{5C7540D7-EC7B-469A-ADA5-21CFF0BAA778}"/>
    <dgm:cxn modelId="{D29DC841-5ACA-4B17-9A2A-D28D1BEABF46}" type="presOf" srcId="{B0CDE803-6F54-459F-88A1-22AC2FF37CDF}" destId="{9DA33F6B-AB78-446B-8FD1-4E84F7A18E6D}" srcOrd="0" destOrd="0" presId="urn:microsoft.com/office/officeart/2016/7/layout/ChevronBlockProcess"/>
    <dgm:cxn modelId="{2B2C4842-0CB0-44BB-A7D6-01F92010121C}" srcId="{435F7AB9-7D4F-40A5-8126-9EEDFA502CFA}" destId="{5BD4FB25-EB0F-455C-B914-661239C40F39}" srcOrd="1" destOrd="0" parTransId="{CE8A49A8-8BAD-4C76-A39D-7FDB0F1D0C43}" sibTransId="{8C3431FB-09F0-40B1-AFE9-D144767206BD}"/>
    <dgm:cxn modelId="{BF621C63-5EE4-42F9-898A-64B79F03D4B8}" srcId="{B09A5008-A531-466C-9A42-3A21C733DB5E}" destId="{B0CDE803-6F54-459F-88A1-22AC2FF37CDF}" srcOrd="0" destOrd="0" parTransId="{EB67711B-3314-4736-86B5-8CF9F785245E}" sibTransId="{E12F1208-2E73-4B20-A099-1BCBB4A493B9}"/>
    <dgm:cxn modelId="{5417F744-9C63-4866-9886-91E3CA710C93}" srcId="{004A5FD1-912F-4A6E-ABAC-C49ECC12CAF6}" destId="{A52ADC6A-2060-4CE9-977C-077B7D883F1B}" srcOrd="2" destOrd="0" parTransId="{F4EDF1C0-2AF5-45FB-964A-7CDD74B61125}" sibTransId="{52EBCC62-B2CC-4507-962B-06CD79AC2FD3}"/>
    <dgm:cxn modelId="{D81A5348-AE17-4847-9593-0CDAFF5B13A5}" type="presOf" srcId="{5BD4FB25-EB0F-455C-B914-661239C40F39}" destId="{68514CC3-A46B-493D-9D40-5A2CD4F41A8B}" srcOrd="0" destOrd="1" presId="urn:microsoft.com/office/officeart/2016/7/layout/ChevronBlockProcess"/>
    <dgm:cxn modelId="{B4CC5648-8862-4720-9FF6-6FF7CBE23EEC}" type="presOf" srcId="{B09A5008-A531-466C-9A42-3A21C733DB5E}" destId="{954C1FD4-53CE-49AA-9A61-1E97CD0CCACA}" srcOrd="0" destOrd="0" presId="urn:microsoft.com/office/officeart/2016/7/layout/ChevronBlockProcess"/>
    <dgm:cxn modelId="{43DBD948-F431-451E-AF67-683E1BEE769C}" srcId="{DAC5DB4D-9E6C-4059-A3CA-9720F260EA88}" destId="{004A5FD1-912F-4A6E-ABAC-C49ECC12CAF6}" srcOrd="2" destOrd="0" parTransId="{D2AE1F96-2A6B-4294-BEC3-3147CD221C35}" sibTransId="{BC129D62-C9BE-4835-A7DB-C46248D15C02}"/>
    <dgm:cxn modelId="{E2F81151-58D2-4E75-96CF-71E64F603000}" type="presOf" srcId="{625928A4-A915-4E9B-B60C-2026FADEB387}" destId="{9DA33F6B-AB78-446B-8FD1-4E84F7A18E6D}" srcOrd="0" destOrd="1" presId="urn:microsoft.com/office/officeart/2016/7/layout/ChevronBlockProcess"/>
    <dgm:cxn modelId="{0B9B2E80-C8A5-4640-A239-9EA349C48CFE}" type="presOf" srcId="{90E0C1B6-2E96-4586-A6B8-C93834A9EA20}" destId="{68514CC3-A46B-493D-9D40-5A2CD4F41A8B}" srcOrd="0" destOrd="0" presId="urn:microsoft.com/office/officeart/2016/7/layout/ChevronBlockProcess"/>
    <dgm:cxn modelId="{4ED13792-83D9-4975-A21C-991C5F0E9705}" type="presOf" srcId="{004A5FD1-912F-4A6E-ABAC-C49ECC12CAF6}" destId="{93AA435E-7B2B-4CD3-BCC7-592BA36BD38E}" srcOrd="0" destOrd="0" presId="urn:microsoft.com/office/officeart/2016/7/layout/ChevronBlockProcess"/>
    <dgm:cxn modelId="{61ACABE1-60E3-4173-8E58-4D58305F7ED3}" type="presOf" srcId="{DAC5DB4D-9E6C-4059-A3CA-9720F260EA88}" destId="{00E7AA10-D75C-4154-8B17-62116133F0D1}" srcOrd="0" destOrd="0" presId="urn:microsoft.com/office/officeart/2016/7/layout/ChevronBlockProcess"/>
    <dgm:cxn modelId="{EA3CF2F5-BC2A-4C20-B2E4-BCE6DAEDC678}" srcId="{004A5FD1-912F-4A6E-ABAC-C49ECC12CAF6}" destId="{69B8F448-1E5B-4906-8AC8-02BE3C7341E0}" srcOrd="0" destOrd="0" parTransId="{CAD2FF53-9C97-4066-A0C1-D79FE9D26083}" sibTransId="{F8F83CF4-FE31-49B8-B1AD-0832FFF0AAF5}"/>
    <dgm:cxn modelId="{C537F5FC-DF41-4B6C-8FA6-039036795BA8}" type="presOf" srcId="{02C368BE-D3BD-4701-BABB-C51A9765FDF7}" destId="{AD477DC3-B632-4D05-8E88-0306950644A9}" srcOrd="0" destOrd="1" presId="urn:microsoft.com/office/officeart/2016/7/layout/ChevronBlockProcess"/>
    <dgm:cxn modelId="{CE3160A0-2CDA-45A0-A93E-85B150FE0511}" type="presParOf" srcId="{00E7AA10-D75C-4154-8B17-62116133F0D1}" destId="{58913A27-3353-4EE1-9AF7-7FED25DB591A}" srcOrd="0" destOrd="0" presId="urn:microsoft.com/office/officeart/2016/7/layout/ChevronBlockProcess"/>
    <dgm:cxn modelId="{26A969EC-25DC-4B3B-9DE0-A9BEE5973D45}" type="presParOf" srcId="{58913A27-3353-4EE1-9AF7-7FED25DB591A}" destId="{954C1FD4-53CE-49AA-9A61-1E97CD0CCACA}" srcOrd="0" destOrd="0" presId="urn:microsoft.com/office/officeart/2016/7/layout/ChevronBlockProcess"/>
    <dgm:cxn modelId="{2D5D9AAC-51C7-4406-9E4C-7921524FAF22}" type="presParOf" srcId="{58913A27-3353-4EE1-9AF7-7FED25DB591A}" destId="{9DA33F6B-AB78-446B-8FD1-4E84F7A18E6D}" srcOrd="1" destOrd="0" presId="urn:microsoft.com/office/officeart/2016/7/layout/ChevronBlockProcess"/>
    <dgm:cxn modelId="{46F04293-BA06-4AE7-98A9-BB2D2DDF2024}" type="presParOf" srcId="{00E7AA10-D75C-4154-8B17-62116133F0D1}" destId="{00323249-5C99-4A22-90BC-A1A87B941FD8}" srcOrd="1" destOrd="0" presId="urn:microsoft.com/office/officeart/2016/7/layout/ChevronBlockProcess"/>
    <dgm:cxn modelId="{0C7E5362-0E9F-47FF-ABF6-3B77783390A1}" type="presParOf" srcId="{00E7AA10-D75C-4154-8B17-62116133F0D1}" destId="{05F545E1-DF86-4101-85DA-021AC58459DC}" srcOrd="2" destOrd="0" presId="urn:microsoft.com/office/officeart/2016/7/layout/ChevronBlockProcess"/>
    <dgm:cxn modelId="{0E25C01A-C823-4005-8F24-A3D08376326D}" type="presParOf" srcId="{05F545E1-DF86-4101-85DA-021AC58459DC}" destId="{A5BEF13E-6628-4258-AEDB-9C42A4DE81B0}" srcOrd="0" destOrd="0" presId="urn:microsoft.com/office/officeart/2016/7/layout/ChevronBlockProcess"/>
    <dgm:cxn modelId="{21B3334F-3E88-45D5-A26C-AD251DF40F13}" type="presParOf" srcId="{05F545E1-DF86-4101-85DA-021AC58459DC}" destId="{68514CC3-A46B-493D-9D40-5A2CD4F41A8B}" srcOrd="1" destOrd="0" presId="urn:microsoft.com/office/officeart/2016/7/layout/ChevronBlockProcess"/>
    <dgm:cxn modelId="{CE65BFCE-247B-4FA5-9A88-A5EB9E48DDC4}" type="presParOf" srcId="{00E7AA10-D75C-4154-8B17-62116133F0D1}" destId="{90838AB7-3C78-4FAE-9926-FA8B22C8DF20}" srcOrd="3" destOrd="0" presId="urn:microsoft.com/office/officeart/2016/7/layout/ChevronBlockProcess"/>
    <dgm:cxn modelId="{14E38C0E-CDAD-4004-82C4-74CD09083525}" type="presParOf" srcId="{00E7AA10-D75C-4154-8B17-62116133F0D1}" destId="{5E0E2FEF-6FD8-43F1-939B-5B203A2578BD}" srcOrd="4" destOrd="0" presId="urn:microsoft.com/office/officeart/2016/7/layout/ChevronBlockProcess"/>
    <dgm:cxn modelId="{DDE4864D-3DE7-4996-BCDA-331BE94FFBC0}" type="presParOf" srcId="{5E0E2FEF-6FD8-43F1-939B-5B203A2578BD}" destId="{93AA435E-7B2B-4CD3-BCC7-592BA36BD38E}" srcOrd="0" destOrd="0" presId="urn:microsoft.com/office/officeart/2016/7/layout/ChevronBlockProcess"/>
    <dgm:cxn modelId="{C32CB104-C429-45E1-974D-902BA4226A1D}" type="presParOf" srcId="{5E0E2FEF-6FD8-43F1-939B-5B203A2578BD}" destId="{AD477DC3-B632-4D05-8E88-0306950644A9}"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1A6729-E569-4747-9D8B-EC5EA2D1D8BC}" type="doc">
      <dgm:prSet loTypeId="urn:microsoft.com/office/officeart/2016/7/layout/RepeatingBendingProcessNew" loCatId="process" qsTypeId="urn:microsoft.com/office/officeart/2005/8/quickstyle/simple5" qsCatId="simple" csTypeId="urn:microsoft.com/office/officeart/2005/8/colors/accent0_2" csCatId="mainScheme" phldr="1"/>
      <dgm:spPr/>
      <dgm:t>
        <a:bodyPr/>
        <a:lstStyle/>
        <a:p>
          <a:endParaRPr lang="en-US"/>
        </a:p>
      </dgm:t>
    </dgm:pt>
    <dgm:pt modelId="{2F338DB9-6E0E-4CCF-9A76-969E0C2E12E7}">
      <dgm:prSet phldrT="[Text]"/>
      <dgm:spPr/>
      <dgm:t>
        <a:bodyPr/>
        <a:lstStyle/>
        <a:p>
          <a:pPr>
            <a:lnSpc>
              <a:spcPct val="100000"/>
            </a:lnSpc>
          </a:pPr>
          <a:r>
            <a:rPr lang="en-US" dirty="0">
              <a:latin typeface="Sitka Display" panose="02000505000000020004" pitchFamily="2" charset="0"/>
            </a:rPr>
            <a:t>Data Collection and Feature Selection</a:t>
          </a:r>
        </a:p>
      </dgm:t>
    </dgm:pt>
    <dgm:pt modelId="{5E75E8E7-F7A0-4511-B648-C3B862393E37}" type="parTrans" cxnId="{C895A79C-E95A-4608-A586-D0238B3CD383}">
      <dgm:prSet/>
      <dgm:spPr/>
      <dgm:t>
        <a:bodyPr/>
        <a:lstStyle/>
        <a:p>
          <a:endParaRPr lang="en-US"/>
        </a:p>
      </dgm:t>
    </dgm:pt>
    <dgm:pt modelId="{516BDE0E-D40E-4AD3-A17B-30F7E4987748}" type="sibTrans" cxnId="{C895A79C-E95A-4608-A586-D0238B3CD383}">
      <dgm:prSet/>
      <dgm:spPr/>
      <dgm:t>
        <a:bodyPr/>
        <a:lstStyle/>
        <a:p>
          <a:pPr>
            <a:lnSpc>
              <a:spcPct val="100000"/>
            </a:lnSpc>
          </a:pPr>
          <a:endParaRPr lang="en-US"/>
        </a:p>
      </dgm:t>
    </dgm:pt>
    <dgm:pt modelId="{377EC855-E20A-4724-B69D-8E92E74D8477}">
      <dgm:prSet phldrT="[Text]"/>
      <dgm:spPr/>
      <dgm:t>
        <a:bodyPr/>
        <a:lstStyle/>
        <a:p>
          <a:pPr>
            <a:lnSpc>
              <a:spcPct val="100000"/>
            </a:lnSpc>
          </a:pPr>
          <a:r>
            <a:rPr lang="en-US">
              <a:latin typeface="Sitka Display" panose="02000505000000020004" pitchFamily="2" charset="0"/>
            </a:rPr>
            <a:t>Data Preprocessing </a:t>
          </a:r>
        </a:p>
      </dgm:t>
    </dgm:pt>
    <dgm:pt modelId="{8F8BDEFA-6432-480E-AF4F-BF39CAEF1173}" type="parTrans" cxnId="{E5AAA9F3-B5D6-4184-B672-7A57A819AB2C}">
      <dgm:prSet/>
      <dgm:spPr/>
      <dgm:t>
        <a:bodyPr/>
        <a:lstStyle/>
        <a:p>
          <a:endParaRPr lang="en-US"/>
        </a:p>
      </dgm:t>
    </dgm:pt>
    <dgm:pt modelId="{30FF1459-555C-4C88-81C6-F06211BB9BA2}" type="sibTrans" cxnId="{E5AAA9F3-B5D6-4184-B672-7A57A819AB2C}">
      <dgm:prSet/>
      <dgm:spPr/>
      <dgm:t>
        <a:bodyPr/>
        <a:lstStyle/>
        <a:p>
          <a:pPr>
            <a:lnSpc>
              <a:spcPct val="100000"/>
            </a:lnSpc>
          </a:pPr>
          <a:endParaRPr lang="en-US"/>
        </a:p>
      </dgm:t>
    </dgm:pt>
    <dgm:pt modelId="{17F65FD1-4F6D-4F8A-962D-FA9F02D8987F}">
      <dgm:prSet phldrT="[Text]"/>
      <dgm:spPr/>
      <dgm:t>
        <a:bodyPr/>
        <a:lstStyle/>
        <a:p>
          <a:pPr>
            <a:lnSpc>
              <a:spcPct val="100000"/>
            </a:lnSpc>
          </a:pPr>
          <a:r>
            <a:rPr lang="en-US">
              <a:latin typeface="Sitka Display" panose="02000505000000020004" pitchFamily="2" charset="0"/>
            </a:rPr>
            <a:t>Model Selection</a:t>
          </a:r>
        </a:p>
      </dgm:t>
    </dgm:pt>
    <dgm:pt modelId="{B7D97C95-F534-4A5B-BD62-4C8623B1AC96}" type="parTrans" cxnId="{D84293B9-DB38-4C3B-B65D-97AA63FD3BF0}">
      <dgm:prSet/>
      <dgm:spPr/>
      <dgm:t>
        <a:bodyPr/>
        <a:lstStyle/>
        <a:p>
          <a:endParaRPr lang="en-US"/>
        </a:p>
      </dgm:t>
    </dgm:pt>
    <dgm:pt modelId="{3C05BB54-EE8A-435A-BD8A-0FE13F5D6CC1}" type="sibTrans" cxnId="{D84293B9-DB38-4C3B-B65D-97AA63FD3BF0}">
      <dgm:prSet/>
      <dgm:spPr/>
      <dgm:t>
        <a:bodyPr/>
        <a:lstStyle/>
        <a:p>
          <a:pPr>
            <a:lnSpc>
              <a:spcPct val="100000"/>
            </a:lnSpc>
          </a:pPr>
          <a:endParaRPr lang="en-US"/>
        </a:p>
      </dgm:t>
    </dgm:pt>
    <dgm:pt modelId="{A31F0A30-57CC-4D94-8131-28AAE9BA9BB1}">
      <dgm:prSet/>
      <dgm:spPr/>
      <dgm:t>
        <a:bodyPr/>
        <a:lstStyle/>
        <a:p>
          <a:pPr>
            <a:lnSpc>
              <a:spcPct val="100000"/>
            </a:lnSpc>
          </a:pPr>
          <a:r>
            <a:rPr lang="en-US">
              <a:latin typeface="Sitka Display" panose="02000505000000020004" pitchFamily="2" charset="0"/>
            </a:rPr>
            <a:t>Model Training </a:t>
          </a:r>
        </a:p>
      </dgm:t>
    </dgm:pt>
    <dgm:pt modelId="{04C8B9AE-A845-4A0E-ABDE-43D0C1E47325}" type="parTrans" cxnId="{C371DAF6-223B-4F7B-8531-41E707EFE83B}">
      <dgm:prSet/>
      <dgm:spPr/>
      <dgm:t>
        <a:bodyPr/>
        <a:lstStyle/>
        <a:p>
          <a:endParaRPr lang="en-US"/>
        </a:p>
      </dgm:t>
    </dgm:pt>
    <dgm:pt modelId="{524B3CBC-0036-490E-9727-B0DBF4C8515F}" type="sibTrans" cxnId="{C371DAF6-223B-4F7B-8531-41E707EFE83B}">
      <dgm:prSet/>
      <dgm:spPr/>
      <dgm:t>
        <a:bodyPr/>
        <a:lstStyle/>
        <a:p>
          <a:pPr>
            <a:lnSpc>
              <a:spcPct val="100000"/>
            </a:lnSpc>
          </a:pPr>
          <a:endParaRPr lang="en-US"/>
        </a:p>
      </dgm:t>
    </dgm:pt>
    <dgm:pt modelId="{1BD7CB4A-AD7A-4142-BD8D-95C6CD654E7B}">
      <dgm:prSet/>
      <dgm:spPr/>
      <dgm:t>
        <a:bodyPr/>
        <a:lstStyle/>
        <a:p>
          <a:pPr>
            <a:lnSpc>
              <a:spcPct val="100000"/>
            </a:lnSpc>
          </a:pPr>
          <a:r>
            <a:rPr lang="en-US">
              <a:latin typeface="Sitka Display" panose="02000505000000020004" pitchFamily="2" charset="0"/>
            </a:rPr>
            <a:t>Model Evaluation</a:t>
          </a:r>
        </a:p>
      </dgm:t>
    </dgm:pt>
    <dgm:pt modelId="{4A43B7DA-0627-4E48-9A7B-B6BD56F1587E}" type="parTrans" cxnId="{7D0DC808-20D8-47F4-BF3E-49C3D269E750}">
      <dgm:prSet/>
      <dgm:spPr/>
      <dgm:t>
        <a:bodyPr/>
        <a:lstStyle/>
        <a:p>
          <a:endParaRPr lang="en-US"/>
        </a:p>
      </dgm:t>
    </dgm:pt>
    <dgm:pt modelId="{2904FB71-DA2E-45C1-BC8D-367E212DBB00}" type="sibTrans" cxnId="{7D0DC808-20D8-47F4-BF3E-49C3D269E750}">
      <dgm:prSet/>
      <dgm:spPr/>
      <dgm:t>
        <a:bodyPr/>
        <a:lstStyle/>
        <a:p>
          <a:pPr>
            <a:lnSpc>
              <a:spcPct val="100000"/>
            </a:lnSpc>
          </a:pPr>
          <a:endParaRPr lang="en-US"/>
        </a:p>
      </dgm:t>
    </dgm:pt>
    <dgm:pt modelId="{E18A1117-A726-48A7-8D99-64E0D88ACDF2}">
      <dgm:prSet/>
      <dgm:spPr/>
      <dgm:t>
        <a:bodyPr/>
        <a:lstStyle/>
        <a:p>
          <a:pPr>
            <a:lnSpc>
              <a:spcPct val="100000"/>
            </a:lnSpc>
          </a:pPr>
          <a:r>
            <a:rPr lang="en-US">
              <a:latin typeface="Sitka Display" panose="02000505000000020004" pitchFamily="2" charset="0"/>
            </a:rPr>
            <a:t>Monitoring and Maintenance</a:t>
          </a:r>
        </a:p>
      </dgm:t>
    </dgm:pt>
    <dgm:pt modelId="{C7C4B1A7-3EE9-413D-9AD2-6BDD2F5FF016}" type="parTrans" cxnId="{54905CF9-B597-44D0-9655-F9C2C25E34BB}">
      <dgm:prSet/>
      <dgm:spPr/>
      <dgm:t>
        <a:bodyPr/>
        <a:lstStyle/>
        <a:p>
          <a:endParaRPr lang="en-US"/>
        </a:p>
      </dgm:t>
    </dgm:pt>
    <dgm:pt modelId="{93B476CC-EA4E-46A7-AD7A-7D6B45B0769F}" type="sibTrans" cxnId="{54905CF9-B597-44D0-9655-F9C2C25E34BB}">
      <dgm:prSet/>
      <dgm:spPr/>
      <dgm:t>
        <a:bodyPr/>
        <a:lstStyle/>
        <a:p>
          <a:endParaRPr lang="en-US"/>
        </a:p>
      </dgm:t>
    </dgm:pt>
    <dgm:pt modelId="{7ED47713-B831-42CC-8886-811D39F66F89}" type="pres">
      <dgm:prSet presAssocID="{3F1A6729-E569-4747-9D8B-EC5EA2D1D8BC}" presName="Name0" presStyleCnt="0">
        <dgm:presLayoutVars>
          <dgm:dir/>
          <dgm:resizeHandles val="exact"/>
        </dgm:presLayoutVars>
      </dgm:prSet>
      <dgm:spPr/>
    </dgm:pt>
    <dgm:pt modelId="{F4A1AD2E-898B-453D-959A-2830725C2F9D}" type="pres">
      <dgm:prSet presAssocID="{2F338DB9-6E0E-4CCF-9A76-969E0C2E12E7}" presName="node" presStyleLbl="node1" presStyleIdx="0" presStyleCnt="6">
        <dgm:presLayoutVars>
          <dgm:bulletEnabled val="1"/>
        </dgm:presLayoutVars>
      </dgm:prSet>
      <dgm:spPr/>
    </dgm:pt>
    <dgm:pt modelId="{8B957922-95C1-4C2B-9B1A-E75EC0ACDC38}" type="pres">
      <dgm:prSet presAssocID="{516BDE0E-D40E-4AD3-A17B-30F7E4987748}" presName="sibTrans" presStyleLbl="sibTrans1D1" presStyleIdx="0" presStyleCnt="5"/>
      <dgm:spPr/>
    </dgm:pt>
    <dgm:pt modelId="{B5025488-51F1-4485-9BEB-88BEED269B0F}" type="pres">
      <dgm:prSet presAssocID="{516BDE0E-D40E-4AD3-A17B-30F7E4987748}" presName="connectorText" presStyleLbl="sibTrans1D1" presStyleIdx="0" presStyleCnt="5"/>
      <dgm:spPr/>
    </dgm:pt>
    <dgm:pt modelId="{71B8C34B-718A-4B8F-82E7-AF5143399975}" type="pres">
      <dgm:prSet presAssocID="{377EC855-E20A-4724-B69D-8E92E74D8477}" presName="node" presStyleLbl="node1" presStyleIdx="1" presStyleCnt="6">
        <dgm:presLayoutVars>
          <dgm:bulletEnabled val="1"/>
        </dgm:presLayoutVars>
      </dgm:prSet>
      <dgm:spPr/>
    </dgm:pt>
    <dgm:pt modelId="{387F2907-5441-4B10-8F5B-D61EDEE03E61}" type="pres">
      <dgm:prSet presAssocID="{30FF1459-555C-4C88-81C6-F06211BB9BA2}" presName="sibTrans" presStyleLbl="sibTrans1D1" presStyleIdx="1" presStyleCnt="5"/>
      <dgm:spPr/>
    </dgm:pt>
    <dgm:pt modelId="{02FF46BF-236A-445D-9D8D-606311A26562}" type="pres">
      <dgm:prSet presAssocID="{30FF1459-555C-4C88-81C6-F06211BB9BA2}" presName="connectorText" presStyleLbl="sibTrans1D1" presStyleIdx="1" presStyleCnt="5"/>
      <dgm:spPr/>
    </dgm:pt>
    <dgm:pt modelId="{2478BD98-EEBA-4A7F-A97C-8EE23401EB79}" type="pres">
      <dgm:prSet presAssocID="{17F65FD1-4F6D-4F8A-962D-FA9F02D8987F}" presName="node" presStyleLbl="node1" presStyleIdx="2" presStyleCnt="6">
        <dgm:presLayoutVars>
          <dgm:bulletEnabled val="1"/>
        </dgm:presLayoutVars>
      </dgm:prSet>
      <dgm:spPr/>
    </dgm:pt>
    <dgm:pt modelId="{8A40DD79-98C4-4E55-AD26-5D1D85F8FDF0}" type="pres">
      <dgm:prSet presAssocID="{3C05BB54-EE8A-435A-BD8A-0FE13F5D6CC1}" presName="sibTrans" presStyleLbl="sibTrans1D1" presStyleIdx="2" presStyleCnt="5"/>
      <dgm:spPr/>
    </dgm:pt>
    <dgm:pt modelId="{66D6E8EC-9A69-455C-91FB-E6F45B93BAD4}" type="pres">
      <dgm:prSet presAssocID="{3C05BB54-EE8A-435A-BD8A-0FE13F5D6CC1}" presName="connectorText" presStyleLbl="sibTrans1D1" presStyleIdx="2" presStyleCnt="5"/>
      <dgm:spPr/>
    </dgm:pt>
    <dgm:pt modelId="{35D7085D-6ABB-43DD-8273-E5904AD00484}" type="pres">
      <dgm:prSet presAssocID="{A31F0A30-57CC-4D94-8131-28AAE9BA9BB1}" presName="node" presStyleLbl="node1" presStyleIdx="3" presStyleCnt="6">
        <dgm:presLayoutVars>
          <dgm:bulletEnabled val="1"/>
        </dgm:presLayoutVars>
      </dgm:prSet>
      <dgm:spPr/>
    </dgm:pt>
    <dgm:pt modelId="{B8EB078B-77BC-43E8-A9CA-63E2DDC359FF}" type="pres">
      <dgm:prSet presAssocID="{524B3CBC-0036-490E-9727-B0DBF4C8515F}" presName="sibTrans" presStyleLbl="sibTrans1D1" presStyleIdx="3" presStyleCnt="5"/>
      <dgm:spPr/>
    </dgm:pt>
    <dgm:pt modelId="{94A966F7-6953-4D36-94D9-0BE90FD6B477}" type="pres">
      <dgm:prSet presAssocID="{524B3CBC-0036-490E-9727-B0DBF4C8515F}" presName="connectorText" presStyleLbl="sibTrans1D1" presStyleIdx="3" presStyleCnt="5"/>
      <dgm:spPr/>
    </dgm:pt>
    <dgm:pt modelId="{BB9EB2FB-0D5F-42C3-BB77-AEA80DB076B6}" type="pres">
      <dgm:prSet presAssocID="{1BD7CB4A-AD7A-4142-BD8D-95C6CD654E7B}" presName="node" presStyleLbl="node1" presStyleIdx="4" presStyleCnt="6">
        <dgm:presLayoutVars>
          <dgm:bulletEnabled val="1"/>
        </dgm:presLayoutVars>
      </dgm:prSet>
      <dgm:spPr/>
    </dgm:pt>
    <dgm:pt modelId="{B3E8FEAD-CCF0-4893-8DBC-E08DA90E4AF4}" type="pres">
      <dgm:prSet presAssocID="{2904FB71-DA2E-45C1-BC8D-367E212DBB00}" presName="sibTrans" presStyleLbl="sibTrans1D1" presStyleIdx="4" presStyleCnt="5"/>
      <dgm:spPr/>
    </dgm:pt>
    <dgm:pt modelId="{11BB135F-EEE9-4772-AFEB-48662B1C1C34}" type="pres">
      <dgm:prSet presAssocID="{2904FB71-DA2E-45C1-BC8D-367E212DBB00}" presName="connectorText" presStyleLbl="sibTrans1D1" presStyleIdx="4" presStyleCnt="5"/>
      <dgm:spPr/>
    </dgm:pt>
    <dgm:pt modelId="{C3D8AC3A-25E0-4FE8-AECB-8DAD74BCF694}" type="pres">
      <dgm:prSet presAssocID="{E18A1117-A726-48A7-8D99-64E0D88ACDF2}" presName="node" presStyleLbl="node1" presStyleIdx="5" presStyleCnt="6">
        <dgm:presLayoutVars>
          <dgm:bulletEnabled val="1"/>
        </dgm:presLayoutVars>
      </dgm:prSet>
      <dgm:spPr/>
    </dgm:pt>
  </dgm:ptLst>
  <dgm:cxnLst>
    <dgm:cxn modelId="{7D0DC808-20D8-47F4-BF3E-49C3D269E750}" srcId="{3F1A6729-E569-4747-9D8B-EC5EA2D1D8BC}" destId="{1BD7CB4A-AD7A-4142-BD8D-95C6CD654E7B}" srcOrd="4" destOrd="0" parTransId="{4A43B7DA-0627-4E48-9A7B-B6BD56F1587E}" sibTransId="{2904FB71-DA2E-45C1-BC8D-367E212DBB00}"/>
    <dgm:cxn modelId="{7E540409-B904-45F5-841D-1E75D5E7969B}" type="presOf" srcId="{516BDE0E-D40E-4AD3-A17B-30F7E4987748}" destId="{B5025488-51F1-4485-9BEB-88BEED269B0F}" srcOrd="1" destOrd="0" presId="urn:microsoft.com/office/officeart/2016/7/layout/RepeatingBendingProcessNew"/>
    <dgm:cxn modelId="{53339509-85A8-4A18-A64C-A06606CDE5DB}" type="presOf" srcId="{30FF1459-555C-4C88-81C6-F06211BB9BA2}" destId="{387F2907-5441-4B10-8F5B-D61EDEE03E61}" srcOrd="0" destOrd="0" presId="urn:microsoft.com/office/officeart/2016/7/layout/RepeatingBendingProcessNew"/>
    <dgm:cxn modelId="{966CCE17-2AB6-4C4C-A4AE-CB839C8DEDFA}" type="presOf" srcId="{3C05BB54-EE8A-435A-BD8A-0FE13F5D6CC1}" destId="{66D6E8EC-9A69-455C-91FB-E6F45B93BAD4}" srcOrd="1" destOrd="0" presId="urn:microsoft.com/office/officeart/2016/7/layout/RepeatingBendingProcessNew"/>
    <dgm:cxn modelId="{FA107532-FC5C-4090-82F5-F915C125381C}" type="presOf" srcId="{17F65FD1-4F6D-4F8A-962D-FA9F02D8987F}" destId="{2478BD98-EEBA-4A7F-A97C-8EE23401EB79}" srcOrd="0" destOrd="0" presId="urn:microsoft.com/office/officeart/2016/7/layout/RepeatingBendingProcessNew"/>
    <dgm:cxn modelId="{6122EF35-FE0D-414F-A039-72BBE5ED15FE}" type="presOf" srcId="{3C05BB54-EE8A-435A-BD8A-0FE13F5D6CC1}" destId="{8A40DD79-98C4-4E55-AD26-5D1D85F8FDF0}" srcOrd="0" destOrd="0" presId="urn:microsoft.com/office/officeart/2016/7/layout/RepeatingBendingProcessNew"/>
    <dgm:cxn modelId="{0298485E-28C7-4A79-BDB3-44491697DF7C}" type="presOf" srcId="{1BD7CB4A-AD7A-4142-BD8D-95C6CD654E7B}" destId="{BB9EB2FB-0D5F-42C3-BB77-AEA80DB076B6}" srcOrd="0" destOrd="0" presId="urn:microsoft.com/office/officeart/2016/7/layout/RepeatingBendingProcessNew"/>
    <dgm:cxn modelId="{6BB8196A-C51E-4B40-A0BE-02F241B66CC3}" type="presOf" srcId="{2904FB71-DA2E-45C1-BC8D-367E212DBB00}" destId="{11BB135F-EEE9-4772-AFEB-48662B1C1C34}" srcOrd="1" destOrd="0" presId="urn:microsoft.com/office/officeart/2016/7/layout/RepeatingBendingProcessNew"/>
    <dgm:cxn modelId="{D5979E6D-8D0F-4CF0-B810-AAF4BF665C7B}" type="presOf" srcId="{3F1A6729-E569-4747-9D8B-EC5EA2D1D8BC}" destId="{7ED47713-B831-42CC-8886-811D39F66F89}" srcOrd="0" destOrd="0" presId="urn:microsoft.com/office/officeart/2016/7/layout/RepeatingBendingProcessNew"/>
    <dgm:cxn modelId="{C4CD3E75-A839-4F3F-BD38-2AC4C9A2E85D}" type="presOf" srcId="{524B3CBC-0036-490E-9727-B0DBF4C8515F}" destId="{B8EB078B-77BC-43E8-A9CA-63E2DDC359FF}" srcOrd="0" destOrd="0" presId="urn:microsoft.com/office/officeart/2016/7/layout/RepeatingBendingProcessNew"/>
    <dgm:cxn modelId="{0C85A179-9D11-4E2B-8FF7-12045169651D}" type="presOf" srcId="{516BDE0E-D40E-4AD3-A17B-30F7E4987748}" destId="{8B957922-95C1-4C2B-9B1A-E75EC0ACDC38}" srcOrd="0" destOrd="0" presId="urn:microsoft.com/office/officeart/2016/7/layout/RepeatingBendingProcessNew"/>
    <dgm:cxn modelId="{B1AD557D-4F3F-4CA4-A512-373E170AFB1C}" type="presOf" srcId="{30FF1459-555C-4C88-81C6-F06211BB9BA2}" destId="{02FF46BF-236A-445D-9D8D-606311A26562}" srcOrd="1" destOrd="0" presId="urn:microsoft.com/office/officeart/2016/7/layout/RepeatingBendingProcessNew"/>
    <dgm:cxn modelId="{A3163B80-31AB-4F69-8392-A8F7AFC54C25}" type="presOf" srcId="{2904FB71-DA2E-45C1-BC8D-367E212DBB00}" destId="{B3E8FEAD-CCF0-4893-8DBC-E08DA90E4AF4}" srcOrd="0" destOrd="0" presId="urn:microsoft.com/office/officeart/2016/7/layout/RepeatingBendingProcessNew"/>
    <dgm:cxn modelId="{8C51148C-D985-43E9-9947-962D4B935A4A}" type="presOf" srcId="{377EC855-E20A-4724-B69D-8E92E74D8477}" destId="{71B8C34B-718A-4B8F-82E7-AF5143399975}" srcOrd="0" destOrd="0" presId="urn:microsoft.com/office/officeart/2016/7/layout/RepeatingBendingProcessNew"/>
    <dgm:cxn modelId="{D35CED92-0A6C-4FB1-B248-7CF5F2F41A09}" type="presOf" srcId="{2F338DB9-6E0E-4CCF-9A76-969E0C2E12E7}" destId="{F4A1AD2E-898B-453D-959A-2830725C2F9D}" srcOrd="0" destOrd="0" presId="urn:microsoft.com/office/officeart/2016/7/layout/RepeatingBendingProcessNew"/>
    <dgm:cxn modelId="{C895A79C-E95A-4608-A586-D0238B3CD383}" srcId="{3F1A6729-E569-4747-9D8B-EC5EA2D1D8BC}" destId="{2F338DB9-6E0E-4CCF-9A76-969E0C2E12E7}" srcOrd="0" destOrd="0" parTransId="{5E75E8E7-F7A0-4511-B648-C3B862393E37}" sibTransId="{516BDE0E-D40E-4AD3-A17B-30F7E4987748}"/>
    <dgm:cxn modelId="{D84293B9-DB38-4C3B-B65D-97AA63FD3BF0}" srcId="{3F1A6729-E569-4747-9D8B-EC5EA2D1D8BC}" destId="{17F65FD1-4F6D-4F8A-962D-FA9F02D8987F}" srcOrd="2" destOrd="0" parTransId="{B7D97C95-F534-4A5B-BD62-4C8623B1AC96}" sibTransId="{3C05BB54-EE8A-435A-BD8A-0FE13F5D6CC1}"/>
    <dgm:cxn modelId="{169C81CD-9950-4728-9FD6-2B97A3D739C8}" type="presOf" srcId="{E18A1117-A726-48A7-8D99-64E0D88ACDF2}" destId="{C3D8AC3A-25E0-4FE8-AECB-8DAD74BCF694}" srcOrd="0" destOrd="0" presId="urn:microsoft.com/office/officeart/2016/7/layout/RepeatingBendingProcessNew"/>
    <dgm:cxn modelId="{DF6F9ECE-2365-4E7C-8338-7EEAE0996F9E}" type="presOf" srcId="{524B3CBC-0036-490E-9727-B0DBF4C8515F}" destId="{94A966F7-6953-4D36-94D9-0BE90FD6B477}" srcOrd="1" destOrd="0" presId="urn:microsoft.com/office/officeart/2016/7/layout/RepeatingBendingProcessNew"/>
    <dgm:cxn modelId="{E5AAA9F3-B5D6-4184-B672-7A57A819AB2C}" srcId="{3F1A6729-E569-4747-9D8B-EC5EA2D1D8BC}" destId="{377EC855-E20A-4724-B69D-8E92E74D8477}" srcOrd="1" destOrd="0" parTransId="{8F8BDEFA-6432-480E-AF4F-BF39CAEF1173}" sibTransId="{30FF1459-555C-4C88-81C6-F06211BB9BA2}"/>
    <dgm:cxn modelId="{C371DAF6-223B-4F7B-8531-41E707EFE83B}" srcId="{3F1A6729-E569-4747-9D8B-EC5EA2D1D8BC}" destId="{A31F0A30-57CC-4D94-8131-28AAE9BA9BB1}" srcOrd="3" destOrd="0" parTransId="{04C8B9AE-A845-4A0E-ABDE-43D0C1E47325}" sibTransId="{524B3CBC-0036-490E-9727-B0DBF4C8515F}"/>
    <dgm:cxn modelId="{54905CF9-B597-44D0-9655-F9C2C25E34BB}" srcId="{3F1A6729-E569-4747-9D8B-EC5EA2D1D8BC}" destId="{E18A1117-A726-48A7-8D99-64E0D88ACDF2}" srcOrd="5" destOrd="0" parTransId="{C7C4B1A7-3EE9-413D-9AD2-6BDD2F5FF016}" sibTransId="{93B476CC-EA4E-46A7-AD7A-7D6B45B0769F}"/>
    <dgm:cxn modelId="{454735FF-07A4-45F5-ADF4-929D96AF1F2F}" type="presOf" srcId="{A31F0A30-57CC-4D94-8131-28AAE9BA9BB1}" destId="{35D7085D-6ABB-43DD-8273-E5904AD00484}" srcOrd="0" destOrd="0" presId="urn:microsoft.com/office/officeart/2016/7/layout/RepeatingBendingProcessNew"/>
    <dgm:cxn modelId="{1F59C99A-294E-4327-95A8-F7B70211DD74}" type="presParOf" srcId="{7ED47713-B831-42CC-8886-811D39F66F89}" destId="{F4A1AD2E-898B-453D-959A-2830725C2F9D}" srcOrd="0" destOrd="0" presId="urn:microsoft.com/office/officeart/2016/7/layout/RepeatingBendingProcessNew"/>
    <dgm:cxn modelId="{86D20B45-51A9-4AF1-9502-AF0BD6A8F00B}" type="presParOf" srcId="{7ED47713-B831-42CC-8886-811D39F66F89}" destId="{8B957922-95C1-4C2B-9B1A-E75EC0ACDC38}" srcOrd="1" destOrd="0" presId="urn:microsoft.com/office/officeart/2016/7/layout/RepeatingBendingProcessNew"/>
    <dgm:cxn modelId="{2C555C4E-B7D3-456F-8160-20A41E3DFC6C}" type="presParOf" srcId="{8B957922-95C1-4C2B-9B1A-E75EC0ACDC38}" destId="{B5025488-51F1-4485-9BEB-88BEED269B0F}" srcOrd="0" destOrd="0" presId="urn:microsoft.com/office/officeart/2016/7/layout/RepeatingBendingProcessNew"/>
    <dgm:cxn modelId="{B18CD1BD-8965-4765-B3C2-4332A26C7C74}" type="presParOf" srcId="{7ED47713-B831-42CC-8886-811D39F66F89}" destId="{71B8C34B-718A-4B8F-82E7-AF5143399975}" srcOrd="2" destOrd="0" presId="urn:microsoft.com/office/officeart/2016/7/layout/RepeatingBendingProcessNew"/>
    <dgm:cxn modelId="{862BEDE0-B8D7-4889-B557-7F6B93F685DA}" type="presParOf" srcId="{7ED47713-B831-42CC-8886-811D39F66F89}" destId="{387F2907-5441-4B10-8F5B-D61EDEE03E61}" srcOrd="3" destOrd="0" presId="urn:microsoft.com/office/officeart/2016/7/layout/RepeatingBendingProcessNew"/>
    <dgm:cxn modelId="{8B5684E0-B142-411A-BC30-2AC763E714AF}" type="presParOf" srcId="{387F2907-5441-4B10-8F5B-D61EDEE03E61}" destId="{02FF46BF-236A-445D-9D8D-606311A26562}" srcOrd="0" destOrd="0" presId="urn:microsoft.com/office/officeart/2016/7/layout/RepeatingBendingProcessNew"/>
    <dgm:cxn modelId="{83894DC1-D9E3-4E9B-BC28-EA3EB7BF32E5}" type="presParOf" srcId="{7ED47713-B831-42CC-8886-811D39F66F89}" destId="{2478BD98-EEBA-4A7F-A97C-8EE23401EB79}" srcOrd="4" destOrd="0" presId="urn:microsoft.com/office/officeart/2016/7/layout/RepeatingBendingProcessNew"/>
    <dgm:cxn modelId="{BD4C3B32-C2C1-41E0-B835-0423879FB265}" type="presParOf" srcId="{7ED47713-B831-42CC-8886-811D39F66F89}" destId="{8A40DD79-98C4-4E55-AD26-5D1D85F8FDF0}" srcOrd="5" destOrd="0" presId="urn:microsoft.com/office/officeart/2016/7/layout/RepeatingBendingProcessNew"/>
    <dgm:cxn modelId="{5C2A41A7-FB49-459A-9E16-9C5BA323669A}" type="presParOf" srcId="{8A40DD79-98C4-4E55-AD26-5D1D85F8FDF0}" destId="{66D6E8EC-9A69-455C-91FB-E6F45B93BAD4}" srcOrd="0" destOrd="0" presId="urn:microsoft.com/office/officeart/2016/7/layout/RepeatingBendingProcessNew"/>
    <dgm:cxn modelId="{E3A37144-7205-4B2E-ADF4-6E06FB97FED0}" type="presParOf" srcId="{7ED47713-B831-42CC-8886-811D39F66F89}" destId="{35D7085D-6ABB-43DD-8273-E5904AD00484}" srcOrd="6" destOrd="0" presId="urn:microsoft.com/office/officeart/2016/7/layout/RepeatingBendingProcessNew"/>
    <dgm:cxn modelId="{85465ED4-C7D0-434B-A854-80377174BAAE}" type="presParOf" srcId="{7ED47713-B831-42CC-8886-811D39F66F89}" destId="{B8EB078B-77BC-43E8-A9CA-63E2DDC359FF}" srcOrd="7" destOrd="0" presId="urn:microsoft.com/office/officeart/2016/7/layout/RepeatingBendingProcessNew"/>
    <dgm:cxn modelId="{6417A58F-D4D9-43A7-94FC-B7AAAE8975F5}" type="presParOf" srcId="{B8EB078B-77BC-43E8-A9CA-63E2DDC359FF}" destId="{94A966F7-6953-4D36-94D9-0BE90FD6B477}" srcOrd="0" destOrd="0" presId="urn:microsoft.com/office/officeart/2016/7/layout/RepeatingBendingProcessNew"/>
    <dgm:cxn modelId="{175583EE-C6C4-4452-8807-ACE744771AE1}" type="presParOf" srcId="{7ED47713-B831-42CC-8886-811D39F66F89}" destId="{BB9EB2FB-0D5F-42C3-BB77-AEA80DB076B6}" srcOrd="8" destOrd="0" presId="urn:microsoft.com/office/officeart/2016/7/layout/RepeatingBendingProcessNew"/>
    <dgm:cxn modelId="{AF0582C4-F2A9-4130-AD9D-0380D0439C67}" type="presParOf" srcId="{7ED47713-B831-42CC-8886-811D39F66F89}" destId="{B3E8FEAD-CCF0-4893-8DBC-E08DA90E4AF4}" srcOrd="9" destOrd="0" presId="urn:microsoft.com/office/officeart/2016/7/layout/RepeatingBendingProcessNew"/>
    <dgm:cxn modelId="{A48F38C9-3723-484B-9CD6-0ACD2C4BE024}" type="presParOf" srcId="{B3E8FEAD-CCF0-4893-8DBC-E08DA90E4AF4}" destId="{11BB135F-EEE9-4772-AFEB-48662B1C1C34}" srcOrd="0" destOrd="0" presId="urn:microsoft.com/office/officeart/2016/7/layout/RepeatingBendingProcessNew"/>
    <dgm:cxn modelId="{10338631-1F17-48A7-A03F-1535CE817C91}" type="presParOf" srcId="{7ED47713-B831-42CC-8886-811D39F66F89}" destId="{C3D8AC3A-25E0-4FE8-AECB-8DAD74BCF694}"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BB45A3A9-3D25-495F-8C79-1167BA61AD6E}" type="doc">
      <dgm:prSet loTypeId="urn:microsoft.com/office/officeart/2005/8/layout/hierarchy2" loCatId="hierarchy" qsTypeId="urn:microsoft.com/office/officeart/2005/8/quickstyle/simple3" qsCatId="simple" csTypeId="urn:microsoft.com/office/officeart/2005/8/colors/accent1_1" csCatId="accent1" phldr="1"/>
      <dgm:spPr/>
      <dgm:t>
        <a:bodyPr/>
        <a:lstStyle/>
        <a:p>
          <a:endParaRPr lang="en-US"/>
        </a:p>
      </dgm:t>
    </dgm:pt>
    <dgm:pt modelId="{3E550EFE-89E4-4696-9823-24C82A1E8E85}">
      <dgm:prSet phldrT="[Text]"/>
      <dgm:spPr/>
      <dgm:t>
        <a:bodyPr/>
        <a:lstStyle/>
        <a:p>
          <a:r>
            <a:rPr lang="en-US" dirty="0">
              <a:latin typeface="Sitka Display" panose="02000505000000020004" pitchFamily="2" charset="0"/>
            </a:rPr>
            <a:t>Stress levels</a:t>
          </a:r>
        </a:p>
      </dgm:t>
    </dgm:pt>
    <dgm:pt modelId="{9819A934-D251-4CA3-BAB3-4B05AF5C1D34}" type="parTrans" cxnId="{14B9556F-B0CF-4B9B-A397-A5658575F9E6}">
      <dgm:prSet/>
      <dgm:spPr/>
      <dgm:t>
        <a:bodyPr/>
        <a:lstStyle/>
        <a:p>
          <a:endParaRPr lang="en-US">
            <a:latin typeface="Sitka Display" panose="02000505000000020004" pitchFamily="2" charset="0"/>
          </a:endParaRPr>
        </a:p>
      </dgm:t>
    </dgm:pt>
    <dgm:pt modelId="{6DB850D9-BD93-419C-8912-1E7C43B4CE56}" type="sibTrans" cxnId="{14B9556F-B0CF-4B9B-A397-A5658575F9E6}">
      <dgm:prSet/>
      <dgm:spPr/>
      <dgm:t>
        <a:bodyPr/>
        <a:lstStyle/>
        <a:p>
          <a:endParaRPr lang="en-US">
            <a:latin typeface="Sitka Display" panose="02000505000000020004" pitchFamily="2" charset="0"/>
          </a:endParaRPr>
        </a:p>
      </dgm:t>
    </dgm:pt>
    <dgm:pt modelId="{F7E59F2A-DD8E-441B-BED7-63F8424872C9}">
      <dgm:prSet phldrT="[Text]"/>
      <dgm:spPr/>
      <dgm:t>
        <a:bodyPr/>
        <a:lstStyle/>
        <a:p>
          <a:r>
            <a:rPr lang="en-US" dirty="0">
              <a:latin typeface="Sitka Display" panose="02000505000000020004" pitchFamily="2" charset="0"/>
            </a:rPr>
            <a:t>Perceived stress</a:t>
          </a:r>
        </a:p>
      </dgm:t>
    </dgm:pt>
    <dgm:pt modelId="{118B8643-6FA1-41E6-A1DA-F20E1B294983}" type="parTrans" cxnId="{6AE648C5-8F32-4B70-AB56-31B2D1AE9ABC}">
      <dgm:prSet/>
      <dgm:spPr/>
      <dgm:t>
        <a:bodyPr/>
        <a:lstStyle/>
        <a:p>
          <a:endParaRPr lang="en-US">
            <a:latin typeface="Sitka Display" panose="02000505000000020004" pitchFamily="2" charset="0"/>
          </a:endParaRPr>
        </a:p>
      </dgm:t>
    </dgm:pt>
    <dgm:pt modelId="{8134AD0C-7468-4095-9116-30600104F3AA}" type="sibTrans" cxnId="{6AE648C5-8F32-4B70-AB56-31B2D1AE9ABC}">
      <dgm:prSet/>
      <dgm:spPr/>
      <dgm:t>
        <a:bodyPr/>
        <a:lstStyle/>
        <a:p>
          <a:endParaRPr lang="en-US">
            <a:latin typeface="Sitka Display" panose="02000505000000020004" pitchFamily="2" charset="0"/>
          </a:endParaRPr>
        </a:p>
      </dgm:t>
    </dgm:pt>
    <dgm:pt modelId="{7754917C-78F7-4B8C-8EE1-71A2EE135B3F}">
      <dgm:prSet phldrT="[Text]"/>
      <dgm:spPr/>
      <dgm:t>
        <a:bodyPr/>
        <a:lstStyle/>
        <a:p>
          <a:r>
            <a:rPr lang="en-US" dirty="0">
              <a:latin typeface="Sitka Display" panose="02000505000000020004" pitchFamily="2" charset="0"/>
            </a:rPr>
            <a:t>Low </a:t>
          </a:r>
        </a:p>
      </dgm:t>
    </dgm:pt>
    <dgm:pt modelId="{529C7051-298F-4DA5-9BF5-707BEA390AC5}" type="parTrans" cxnId="{4E9A58FE-1A13-4499-B7EE-A864F33DDFB7}">
      <dgm:prSet/>
      <dgm:spPr/>
      <dgm:t>
        <a:bodyPr/>
        <a:lstStyle/>
        <a:p>
          <a:endParaRPr lang="en-US">
            <a:latin typeface="Sitka Display" panose="02000505000000020004" pitchFamily="2" charset="0"/>
          </a:endParaRPr>
        </a:p>
      </dgm:t>
    </dgm:pt>
    <dgm:pt modelId="{C0868A81-0810-485A-8DF9-62DE40B34C5B}" type="sibTrans" cxnId="{4E9A58FE-1A13-4499-B7EE-A864F33DDFB7}">
      <dgm:prSet/>
      <dgm:spPr/>
      <dgm:t>
        <a:bodyPr/>
        <a:lstStyle/>
        <a:p>
          <a:endParaRPr lang="en-US">
            <a:latin typeface="Sitka Display" panose="02000505000000020004" pitchFamily="2" charset="0"/>
          </a:endParaRPr>
        </a:p>
      </dgm:t>
    </dgm:pt>
    <dgm:pt modelId="{4E22C085-AA97-44D3-BD14-D32D96285456}">
      <dgm:prSet phldrT="[Text]"/>
      <dgm:spPr/>
      <dgm:t>
        <a:bodyPr/>
        <a:lstStyle/>
        <a:p>
          <a:r>
            <a:rPr lang="en-US" dirty="0">
              <a:latin typeface="Sitka Display" panose="02000505000000020004" pitchFamily="2" charset="0"/>
            </a:rPr>
            <a:t>Medium </a:t>
          </a:r>
        </a:p>
      </dgm:t>
    </dgm:pt>
    <dgm:pt modelId="{1ECA9061-CBCE-4AD2-B844-943343F394EC}" type="parTrans" cxnId="{12F149A4-E14A-4F4B-9500-0A4FFF7472EB}">
      <dgm:prSet/>
      <dgm:spPr/>
      <dgm:t>
        <a:bodyPr/>
        <a:lstStyle/>
        <a:p>
          <a:endParaRPr lang="en-US">
            <a:latin typeface="Sitka Display" panose="02000505000000020004" pitchFamily="2" charset="0"/>
          </a:endParaRPr>
        </a:p>
      </dgm:t>
    </dgm:pt>
    <dgm:pt modelId="{454992B6-21C1-49F3-A082-2A45818A8E69}" type="sibTrans" cxnId="{12F149A4-E14A-4F4B-9500-0A4FFF7472EB}">
      <dgm:prSet/>
      <dgm:spPr/>
      <dgm:t>
        <a:bodyPr/>
        <a:lstStyle/>
        <a:p>
          <a:endParaRPr lang="en-US">
            <a:latin typeface="Sitka Display" panose="02000505000000020004" pitchFamily="2" charset="0"/>
          </a:endParaRPr>
        </a:p>
      </dgm:t>
    </dgm:pt>
    <dgm:pt modelId="{9F4B9C9A-EF4E-4D1A-86C5-33350D68B9D8}">
      <dgm:prSet phldrT="[Text]"/>
      <dgm:spPr/>
      <dgm:t>
        <a:bodyPr/>
        <a:lstStyle/>
        <a:p>
          <a:r>
            <a:rPr lang="en-US" dirty="0">
              <a:latin typeface="Sitka Display" panose="02000505000000020004" pitchFamily="2" charset="0"/>
            </a:rPr>
            <a:t>Valence</a:t>
          </a:r>
        </a:p>
      </dgm:t>
    </dgm:pt>
    <dgm:pt modelId="{1A79ABAA-DFC1-4BD4-A294-E130910888E3}" type="parTrans" cxnId="{8BE4ACBD-B0E9-4C57-AFC5-9A7EDF36A3BE}">
      <dgm:prSet/>
      <dgm:spPr/>
      <dgm:t>
        <a:bodyPr/>
        <a:lstStyle/>
        <a:p>
          <a:endParaRPr lang="en-US">
            <a:latin typeface="Sitka Display" panose="02000505000000020004" pitchFamily="2" charset="0"/>
          </a:endParaRPr>
        </a:p>
      </dgm:t>
    </dgm:pt>
    <dgm:pt modelId="{EAADE8BD-1DAF-49A5-8202-C87B0B5896BC}" type="sibTrans" cxnId="{8BE4ACBD-B0E9-4C57-AFC5-9A7EDF36A3BE}">
      <dgm:prSet/>
      <dgm:spPr/>
      <dgm:t>
        <a:bodyPr/>
        <a:lstStyle/>
        <a:p>
          <a:endParaRPr lang="en-US">
            <a:latin typeface="Sitka Display" panose="02000505000000020004" pitchFamily="2" charset="0"/>
          </a:endParaRPr>
        </a:p>
      </dgm:t>
    </dgm:pt>
    <dgm:pt modelId="{3CDBD5A3-C1A1-441F-B2F6-7436FB626547}">
      <dgm:prSet phldrT="[Text]"/>
      <dgm:spPr/>
      <dgm:t>
        <a:bodyPr/>
        <a:lstStyle/>
        <a:p>
          <a:r>
            <a:rPr lang="en-US" dirty="0">
              <a:latin typeface="Sitka Display" panose="02000505000000020004" pitchFamily="2" charset="0"/>
            </a:rPr>
            <a:t>Negative </a:t>
          </a:r>
        </a:p>
      </dgm:t>
    </dgm:pt>
    <dgm:pt modelId="{D99AE112-0B0E-48A5-885C-51FC341A27DB}" type="parTrans" cxnId="{3E379DA2-D32D-4FE0-90FE-E862EFD333B2}">
      <dgm:prSet/>
      <dgm:spPr/>
      <dgm:t>
        <a:bodyPr/>
        <a:lstStyle/>
        <a:p>
          <a:endParaRPr lang="en-US">
            <a:latin typeface="Sitka Display" panose="02000505000000020004" pitchFamily="2" charset="0"/>
          </a:endParaRPr>
        </a:p>
      </dgm:t>
    </dgm:pt>
    <dgm:pt modelId="{2C24E49B-CE73-4F31-A526-1D8BF0188510}" type="sibTrans" cxnId="{3E379DA2-D32D-4FE0-90FE-E862EFD333B2}">
      <dgm:prSet/>
      <dgm:spPr/>
      <dgm:t>
        <a:bodyPr/>
        <a:lstStyle/>
        <a:p>
          <a:endParaRPr lang="en-US">
            <a:latin typeface="Sitka Display" panose="02000505000000020004" pitchFamily="2" charset="0"/>
          </a:endParaRPr>
        </a:p>
      </dgm:t>
    </dgm:pt>
    <dgm:pt modelId="{882908AE-0A54-4034-A27F-35500F9306BA}">
      <dgm:prSet/>
      <dgm:spPr/>
      <dgm:t>
        <a:bodyPr/>
        <a:lstStyle/>
        <a:p>
          <a:r>
            <a:rPr lang="en-US" dirty="0">
              <a:latin typeface="Sitka Display" panose="02000505000000020004" pitchFamily="2" charset="0"/>
            </a:rPr>
            <a:t>Low </a:t>
          </a:r>
        </a:p>
      </dgm:t>
    </dgm:pt>
    <dgm:pt modelId="{3BB4CA8E-831C-41CC-A750-62E52D969456}" type="parTrans" cxnId="{E4346ACC-A6FD-42C6-A829-CE5753E0DFAE}">
      <dgm:prSet/>
      <dgm:spPr/>
      <dgm:t>
        <a:bodyPr/>
        <a:lstStyle/>
        <a:p>
          <a:endParaRPr lang="en-US">
            <a:latin typeface="Sitka Display" panose="02000505000000020004" pitchFamily="2" charset="0"/>
          </a:endParaRPr>
        </a:p>
      </dgm:t>
    </dgm:pt>
    <dgm:pt modelId="{517C915B-75EB-4E6F-BCE7-0E6089B0AC4B}" type="sibTrans" cxnId="{E4346ACC-A6FD-42C6-A829-CE5753E0DFAE}">
      <dgm:prSet/>
      <dgm:spPr/>
      <dgm:t>
        <a:bodyPr/>
        <a:lstStyle/>
        <a:p>
          <a:endParaRPr lang="en-US">
            <a:latin typeface="Sitka Display" panose="02000505000000020004" pitchFamily="2" charset="0"/>
          </a:endParaRPr>
        </a:p>
      </dgm:t>
    </dgm:pt>
    <dgm:pt modelId="{BC7624DA-1025-4636-8EEA-BAA15A923E1A}">
      <dgm:prSet/>
      <dgm:spPr/>
      <dgm:t>
        <a:bodyPr/>
        <a:lstStyle/>
        <a:p>
          <a:r>
            <a:rPr lang="en-US" dirty="0">
              <a:latin typeface="Sitka Display" panose="02000505000000020004" pitchFamily="2" charset="0"/>
            </a:rPr>
            <a:t>High</a:t>
          </a:r>
        </a:p>
      </dgm:t>
    </dgm:pt>
    <dgm:pt modelId="{4B4CB09F-5F6A-4234-9267-BB4B690EA801}" type="parTrans" cxnId="{0B6C4F72-D938-46FF-BC1D-A898E7DBC59B}">
      <dgm:prSet/>
      <dgm:spPr/>
      <dgm:t>
        <a:bodyPr/>
        <a:lstStyle/>
        <a:p>
          <a:endParaRPr lang="en-US">
            <a:latin typeface="Sitka Display" panose="02000505000000020004" pitchFamily="2" charset="0"/>
          </a:endParaRPr>
        </a:p>
      </dgm:t>
    </dgm:pt>
    <dgm:pt modelId="{CE4FFA3D-0978-4979-825A-AAB8A54114B7}" type="sibTrans" cxnId="{0B6C4F72-D938-46FF-BC1D-A898E7DBC59B}">
      <dgm:prSet/>
      <dgm:spPr/>
      <dgm:t>
        <a:bodyPr/>
        <a:lstStyle/>
        <a:p>
          <a:endParaRPr lang="en-US">
            <a:latin typeface="Sitka Display" panose="02000505000000020004" pitchFamily="2" charset="0"/>
          </a:endParaRPr>
        </a:p>
      </dgm:t>
    </dgm:pt>
    <dgm:pt modelId="{E63A4EC4-985B-4A27-AF35-50B1E6653D41}">
      <dgm:prSet/>
      <dgm:spPr/>
      <dgm:t>
        <a:bodyPr/>
        <a:lstStyle/>
        <a:p>
          <a:r>
            <a:rPr lang="en-US" dirty="0">
              <a:latin typeface="Sitka Display" panose="02000505000000020004" pitchFamily="2" charset="0"/>
            </a:rPr>
            <a:t>Arousal</a:t>
          </a:r>
        </a:p>
      </dgm:t>
    </dgm:pt>
    <dgm:pt modelId="{7BFA5510-6789-4E6A-877E-421D5C8F53C8}" type="parTrans" cxnId="{28B6DA59-B027-43AC-B268-B8B473504F64}">
      <dgm:prSet/>
      <dgm:spPr/>
      <dgm:t>
        <a:bodyPr/>
        <a:lstStyle/>
        <a:p>
          <a:endParaRPr lang="en-US">
            <a:latin typeface="Sitka Display" panose="02000505000000020004" pitchFamily="2" charset="0"/>
          </a:endParaRPr>
        </a:p>
      </dgm:t>
    </dgm:pt>
    <dgm:pt modelId="{C3C7B28D-2ECF-4FF1-9EDE-DFCD5E2E1C8A}" type="sibTrans" cxnId="{28B6DA59-B027-43AC-B268-B8B473504F64}">
      <dgm:prSet/>
      <dgm:spPr/>
      <dgm:t>
        <a:bodyPr/>
        <a:lstStyle/>
        <a:p>
          <a:endParaRPr lang="en-US">
            <a:latin typeface="Sitka Display" panose="02000505000000020004" pitchFamily="2" charset="0"/>
          </a:endParaRPr>
        </a:p>
      </dgm:t>
    </dgm:pt>
    <dgm:pt modelId="{588F2DD0-A1AA-4F23-94E5-716CBF7B27EA}">
      <dgm:prSet/>
      <dgm:spPr/>
      <dgm:t>
        <a:bodyPr/>
        <a:lstStyle/>
        <a:p>
          <a:r>
            <a:rPr lang="en-US" dirty="0">
              <a:latin typeface="Sitka Display" panose="02000505000000020004" pitchFamily="2" charset="0"/>
            </a:rPr>
            <a:t>Medium </a:t>
          </a:r>
        </a:p>
      </dgm:t>
    </dgm:pt>
    <dgm:pt modelId="{B2F9501A-7C5D-4300-A81F-6B42DB217ECB}" type="parTrans" cxnId="{A4E3C1B2-E892-49FB-AE3C-C6504428AF20}">
      <dgm:prSet/>
      <dgm:spPr/>
      <dgm:t>
        <a:bodyPr/>
        <a:lstStyle/>
        <a:p>
          <a:endParaRPr lang="en-US">
            <a:latin typeface="Sitka Display" panose="02000505000000020004" pitchFamily="2" charset="0"/>
          </a:endParaRPr>
        </a:p>
      </dgm:t>
    </dgm:pt>
    <dgm:pt modelId="{3E1132CE-476E-432D-98F0-FC7AE4553985}" type="sibTrans" cxnId="{A4E3C1B2-E892-49FB-AE3C-C6504428AF20}">
      <dgm:prSet/>
      <dgm:spPr/>
      <dgm:t>
        <a:bodyPr/>
        <a:lstStyle/>
        <a:p>
          <a:endParaRPr lang="en-US">
            <a:latin typeface="Sitka Display" panose="02000505000000020004" pitchFamily="2" charset="0"/>
          </a:endParaRPr>
        </a:p>
      </dgm:t>
    </dgm:pt>
    <dgm:pt modelId="{0CA0403C-2F8B-4EFD-A29F-9ADDB281603A}">
      <dgm:prSet/>
      <dgm:spPr/>
      <dgm:t>
        <a:bodyPr/>
        <a:lstStyle/>
        <a:p>
          <a:r>
            <a:rPr lang="en-US" dirty="0">
              <a:latin typeface="Sitka Display" panose="02000505000000020004" pitchFamily="2" charset="0"/>
            </a:rPr>
            <a:t>High </a:t>
          </a:r>
        </a:p>
      </dgm:t>
    </dgm:pt>
    <dgm:pt modelId="{110A3473-379D-4454-AA4A-D0F138C2E053}" type="parTrans" cxnId="{37F58615-BDF5-4ACE-B7E8-DF358E74013B}">
      <dgm:prSet/>
      <dgm:spPr/>
      <dgm:t>
        <a:bodyPr/>
        <a:lstStyle/>
        <a:p>
          <a:endParaRPr lang="en-US">
            <a:latin typeface="Sitka Display" panose="02000505000000020004" pitchFamily="2" charset="0"/>
          </a:endParaRPr>
        </a:p>
      </dgm:t>
    </dgm:pt>
    <dgm:pt modelId="{0E91BBDB-673D-499B-A040-55A55348A5BA}" type="sibTrans" cxnId="{37F58615-BDF5-4ACE-B7E8-DF358E74013B}">
      <dgm:prSet/>
      <dgm:spPr/>
      <dgm:t>
        <a:bodyPr/>
        <a:lstStyle/>
        <a:p>
          <a:endParaRPr lang="en-US">
            <a:latin typeface="Sitka Display" panose="02000505000000020004" pitchFamily="2" charset="0"/>
          </a:endParaRPr>
        </a:p>
      </dgm:t>
    </dgm:pt>
    <dgm:pt modelId="{669B658C-3251-474A-8758-3F1EF58F60CF}">
      <dgm:prSet/>
      <dgm:spPr/>
      <dgm:t>
        <a:bodyPr/>
        <a:lstStyle/>
        <a:p>
          <a:r>
            <a:rPr lang="en-US" dirty="0">
              <a:latin typeface="Sitka Display" panose="02000505000000020004" pitchFamily="2" charset="0"/>
            </a:rPr>
            <a:t>Neutral </a:t>
          </a:r>
        </a:p>
      </dgm:t>
    </dgm:pt>
    <dgm:pt modelId="{EC97BCD0-F49A-4945-AF74-9B804F058B47}" type="parTrans" cxnId="{F830D9F8-5E6C-43A1-AB6F-DE8CF4FE8DA7}">
      <dgm:prSet/>
      <dgm:spPr/>
      <dgm:t>
        <a:bodyPr/>
        <a:lstStyle/>
        <a:p>
          <a:endParaRPr lang="en-US">
            <a:latin typeface="Sitka Display" panose="02000505000000020004" pitchFamily="2" charset="0"/>
          </a:endParaRPr>
        </a:p>
      </dgm:t>
    </dgm:pt>
    <dgm:pt modelId="{2C62A7AF-30B0-47EC-8255-2EAC7EEB7E53}" type="sibTrans" cxnId="{F830D9F8-5E6C-43A1-AB6F-DE8CF4FE8DA7}">
      <dgm:prSet/>
      <dgm:spPr/>
      <dgm:t>
        <a:bodyPr/>
        <a:lstStyle/>
        <a:p>
          <a:endParaRPr lang="en-US">
            <a:latin typeface="Sitka Display" panose="02000505000000020004" pitchFamily="2" charset="0"/>
          </a:endParaRPr>
        </a:p>
      </dgm:t>
    </dgm:pt>
    <dgm:pt modelId="{DF0FBAB1-5525-4E57-A95F-2AC8C76F911A}">
      <dgm:prSet/>
      <dgm:spPr/>
      <dgm:t>
        <a:bodyPr/>
        <a:lstStyle/>
        <a:p>
          <a:r>
            <a:rPr lang="en-US" dirty="0">
              <a:latin typeface="Sitka Display" panose="02000505000000020004" pitchFamily="2" charset="0"/>
            </a:rPr>
            <a:t>Positive </a:t>
          </a:r>
        </a:p>
      </dgm:t>
    </dgm:pt>
    <dgm:pt modelId="{CBA80629-A28B-4077-9DFC-951B1C280A95}" type="parTrans" cxnId="{BD616950-5462-4ACE-B6E8-9AD9D6EAC477}">
      <dgm:prSet/>
      <dgm:spPr/>
      <dgm:t>
        <a:bodyPr/>
        <a:lstStyle/>
        <a:p>
          <a:endParaRPr lang="en-US">
            <a:latin typeface="Sitka Display" panose="02000505000000020004" pitchFamily="2" charset="0"/>
          </a:endParaRPr>
        </a:p>
      </dgm:t>
    </dgm:pt>
    <dgm:pt modelId="{A042C5F3-A76B-4595-8CBD-9C9E79F42892}" type="sibTrans" cxnId="{BD616950-5462-4ACE-B6E8-9AD9D6EAC477}">
      <dgm:prSet/>
      <dgm:spPr/>
      <dgm:t>
        <a:bodyPr/>
        <a:lstStyle/>
        <a:p>
          <a:endParaRPr lang="en-US">
            <a:latin typeface="Sitka Display" panose="02000505000000020004" pitchFamily="2" charset="0"/>
          </a:endParaRPr>
        </a:p>
      </dgm:t>
    </dgm:pt>
    <dgm:pt modelId="{91CCB4CD-9B1B-4EE2-8EF7-47890863BB90}" type="pres">
      <dgm:prSet presAssocID="{BB45A3A9-3D25-495F-8C79-1167BA61AD6E}" presName="diagram" presStyleCnt="0">
        <dgm:presLayoutVars>
          <dgm:chPref val="1"/>
          <dgm:dir/>
          <dgm:animOne val="branch"/>
          <dgm:animLvl val="lvl"/>
          <dgm:resizeHandles val="exact"/>
        </dgm:presLayoutVars>
      </dgm:prSet>
      <dgm:spPr/>
    </dgm:pt>
    <dgm:pt modelId="{F5083557-6D75-4BA1-AD8E-5A946C49BA39}" type="pres">
      <dgm:prSet presAssocID="{3E550EFE-89E4-4696-9823-24C82A1E8E85}" presName="root1" presStyleCnt="0"/>
      <dgm:spPr/>
    </dgm:pt>
    <dgm:pt modelId="{A01BA13A-5704-4D32-9708-BA9519C2C9C1}" type="pres">
      <dgm:prSet presAssocID="{3E550EFE-89E4-4696-9823-24C82A1E8E85}" presName="LevelOneTextNode" presStyleLbl="node0" presStyleIdx="0" presStyleCnt="1">
        <dgm:presLayoutVars>
          <dgm:chPref val="3"/>
        </dgm:presLayoutVars>
      </dgm:prSet>
      <dgm:spPr/>
    </dgm:pt>
    <dgm:pt modelId="{E6D027ED-94AF-4590-AE4E-783BEFA5C45E}" type="pres">
      <dgm:prSet presAssocID="{3E550EFE-89E4-4696-9823-24C82A1E8E85}" presName="level2hierChild" presStyleCnt="0"/>
      <dgm:spPr/>
    </dgm:pt>
    <dgm:pt modelId="{68E6EF2F-62D1-49DC-964D-7343421E1A20}" type="pres">
      <dgm:prSet presAssocID="{118B8643-6FA1-41E6-A1DA-F20E1B294983}" presName="conn2-1" presStyleLbl="parChTrans1D2" presStyleIdx="0" presStyleCnt="3"/>
      <dgm:spPr/>
    </dgm:pt>
    <dgm:pt modelId="{38F91F2C-7E15-4037-891F-0405A9F211C3}" type="pres">
      <dgm:prSet presAssocID="{118B8643-6FA1-41E6-A1DA-F20E1B294983}" presName="connTx" presStyleLbl="parChTrans1D2" presStyleIdx="0" presStyleCnt="3"/>
      <dgm:spPr/>
    </dgm:pt>
    <dgm:pt modelId="{8179A660-A00D-4D81-864B-04ED6819B16A}" type="pres">
      <dgm:prSet presAssocID="{F7E59F2A-DD8E-441B-BED7-63F8424872C9}" presName="root2" presStyleCnt="0"/>
      <dgm:spPr/>
    </dgm:pt>
    <dgm:pt modelId="{FA6FECA2-D901-4D5C-A024-44EE6A9A920D}" type="pres">
      <dgm:prSet presAssocID="{F7E59F2A-DD8E-441B-BED7-63F8424872C9}" presName="LevelTwoTextNode" presStyleLbl="node2" presStyleIdx="0" presStyleCnt="3">
        <dgm:presLayoutVars>
          <dgm:chPref val="3"/>
        </dgm:presLayoutVars>
      </dgm:prSet>
      <dgm:spPr/>
    </dgm:pt>
    <dgm:pt modelId="{A0024343-C23E-4963-8105-650A5229236F}" type="pres">
      <dgm:prSet presAssocID="{F7E59F2A-DD8E-441B-BED7-63F8424872C9}" presName="level3hierChild" presStyleCnt="0"/>
      <dgm:spPr/>
    </dgm:pt>
    <dgm:pt modelId="{DADFDB0C-98CE-4FF2-B7AB-BB2AA72A602E}" type="pres">
      <dgm:prSet presAssocID="{529C7051-298F-4DA5-9BF5-707BEA390AC5}" presName="conn2-1" presStyleLbl="parChTrans1D3" presStyleIdx="0" presStyleCnt="9"/>
      <dgm:spPr/>
    </dgm:pt>
    <dgm:pt modelId="{E7874EE0-BF9A-4753-8121-1E8F303F0B96}" type="pres">
      <dgm:prSet presAssocID="{529C7051-298F-4DA5-9BF5-707BEA390AC5}" presName="connTx" presStyleLbl="parChTrans1D3" presStyleIdx="0" presStyleCnt="9"/>
      <dgm:spPr/>
    </dgm:pt>
    <dgm:pt modelId="{ACBAFEBC-5578-4B0A-B70B-CA6A4AD360C9}" type="pres">
      <dgm:prSet presAssocID="{7754917C-78F7-4B8C-8EE1-71A2EE135B3F}" presName="root2" presStyleCnt="0"/>
      <dgm:spPr/>
    </dgm:pt>
    <dgm:pt modelId="{AA2B8FE2-5A7E-433A-8301-71FBE611615F}" type="pres">
      <dgm:prSet presAssocID="{7754917C-78F7-4B8C-8EE1-71A2EE135B3F}" presName="LevelTwoTextNode" presStyleLbl="node3" presStyleIdx="0" presStyleCnt="9">
        <dgm:presLayoutVars>
          <dgm:chPref val="3"/>
        </dgm:presLayoutVars>
      </dgm:prSet>
      <dgm:spPr/>
    </dgm:pt>
    <dgm:pt modelId="{F4B2F098-D953-4A76-8749-963060A848AF}" type="pres">
      <dgm:prSet presAssocID="{7754917C-78F7-4B8C-8EE1-71A2EE135B3F}" presName="level3hierChild" presStyleCnt="0"/>
      <dgm:spPr/>
    </dgm:pt>
    <dgm:pt modelId="{F47D9FF2-3BB9-4829-A5C7-629AD0E913C1}" type="pres">
      <dgm:prSet presAssocID="{1ECA9061-CBCE-4AD2-B844-943343F394EC}" presName="conn2-1" presStyleLbl="parChTrans1D3" presStyleIdx="1" presStyleCnt="9"/>
      <dgm:spPr/>
    </dgm:pt>
    <dgm:pt modelId="{77102C8E-5D91-4ECB-A119-8E33637BAB21}" type="pres">
      <dgm:prSet presAssocID="{1ECA9061-CBCE-4AD2-B844-943343F394EC}" presName="connTx" presStyleLbl="parChTrans1D3" presStyleIdx="1" presStyleCnt="9"/>
      <dgm:spPr/>
    </dgm:pt>
    <dgm:pt modelId="{0252949A-97E3-473E-989D-150AC6B59227}" type="pres">
      <dgm:prSet presAssocID="{4E22C085-AA97-44D3-BD14-D32D96285456}" presName="root2" presStyleCnt="0"/>
      <dgm:spPr/>
    </dgm:pt>
    <dgm:pt modelId="{E3FD5600-5726-449B-8807-FFC671501BA3}" type="pres">
      <dgm:prSet presAssocID="{4E22C085-AA97-44D3-BD14-D32D96285456}" presName="LevelTwoTextNode" presStyleLbl="node3" presStyleIdx="1" presStyleCnt="9">
        <dgm:presLayoutVars>
          <dgm:chPref val="3"/>
        </dgm:presLayoutVars>
      </dgm:prSet>
      <dgm:spPr/>
    </dgm:pt>
    <dgm:pt modelId="{82E833C4-D8D3-4FAA-AB4D-71D6BB67E065}" type="pres">
      <dgm:prSet presAssocID="{4E22C085-AA97-44D3-BD14-D32D96285456}" presName="level3hierChild" presStyleCnt="0"/>
      <dgm:spPr/>
    </dgm:pt>
    <dgm:pt modelId="{6B21E945-ECF8-4B1D-984A-0BB74881620D}" type="pres">
      <dgm:prSet presAssocID="{4B4CB09F-5F6A-4234-9267-BB4B690EA801}" presName="conn2-1" presStyleLbl="parChTrans1D3" presStyleIdx="2" presStyleCnt="9"/>
      <dgm:spPr/>
    </dgm:pt>
    <dgm:pt modelId="{1A549EDB-FFC2-4971-8629-F4244ECFA59B}" type="pres">
      <dgm:prSet presAssocID="{4B4CB09F-5F6A-4234-9267-BB4B690EA801}" presName="connTx" presStyleLbl="parChTrans1D3" presStyleIdx="2" presStyleCnt="9"/>
      <dgm:spPr/>
    </dgm:pt>
    <dgm:pt modelId="{E1CA612F-8298-4BB4-A840-D1E576D2A992}" type="pres">
      <dgm:prSet presAssocID="{BC7624DA-1025-4636-8EEA-BAA15A923E1A}" presName="root2" presStyleCnt="0"/>
      <dgm:spPr/>
    </dgm:pt>
    <dgm:pt modelId="{5C1D0AB7-2C74-44A1-BB5A-5CBE48F3B8E0}" type="pres">
      <dgm:prSet presAssocID="{BC7624DA-1025-4636-8EEA-BAA15A923E1A}" presName="LevelTwoTextNode" presStyleLbl="node3" presStyleIdx="2" presStyleCnt="9">
        <dgm:presLayoutVars>
          <dgm:chPref val="3"/>
        </dgm:presLayoutVars>
      </dgm:prSet>
      <dgm:spPr/>
    </dgm:pt>
    <dgm:pt modelId="{E75AFA4F-E353-4AEF-8847-9DD075C06674}" type="pres">
      <dgm:prSet presAssocID="{BC7624DA-1025-4636-8EEA-BAA15A923E1A}" presName="level3hierChild" presStyleCnt="0"/>
      <dgm:spPr/>
    </dgm:pt>
    <dgm:pt modelId="{78BFFFD2-963F-469D-87D2-45FC254BEA02}" type="pres">
      <dgm:prSet presAssocID="{7BFA5510-6789-4E6A-877E-421D5C8F53C8}" presName="conn2-1" presStyleLbl="parChTrans1D2" presStyleIdx="1" presStyleCnt="3"/>
      <dgm:spPr/>
    </dgm:pt>
    <dgm:pt modelId="{BC430EE9-C514-426F-9E65-C2E7B1C254E8}" type="pres">
      <dgm:prSet presAssocID="{7BFA5510-6789-4E6A-877E-421D5C8F53C8}" presName="connTx" presStyleLbl="parChTrans1D2" presStyleIdx="1" presStyleCnt="3"/>
      <dgm:spPr/>
    </dgm:pt>
    <dgm:pt modelId="{490D3AD7-4F7E-47F4-820E-FC060F75380A}" type="pres">
      <dgm:prSet presAssocID="{E63A4EC4-985B-4A27-AF35-50B1E6653D41}" presName="root2" presStyleCnt="0"/>
      <dgm:spPr/>
    </dgm:pt>
    <dgm:pt modelId="{42F39621-232A-412B-9E8B-9811CD8BBF96}" type="pres">
      <dgm:prSet presAssocID="{E63A4EC4-985B-4A27-AF35-50B1E6653D41}" presName="LevelTwoTextNode" presStyleLbl="node2" presStyleIdx="1" presStyleCnt="3">
        <dgm:presLayoutVars>
          <dgm:chPref val="3"/>
        </dgm:presLayoutVars>
      </dgm:prSet>
      <dgm:spPr/>
    </dgm:pt>
    <dgm:pt modelId="{87D46F36-27BF-4DC6-8A2B-19E1E5A75D3B}" type="pres">
      <dgm:prSet presAssocID="{E63A4EC4-985B-4A27-AF35-50B1E6653D41}" presName="level3hierChild" presStyleCnt="0"/>
      <dgm:spPr/>
    </dgm:pt>
    <dgm:pt modelId="{7495A7AD-3689-4DE9-8B37-85C4AA0F260B}" type="pres">
      <dgm:prSet presAssocID="{3BB4CA8E-831C-41CC-A750-62E52D969456}" presName="conn2-1" presStyleLbl="parChTrans1D3" presStyleIdx="3" presStyleCnt="9"/>
      <dgm:spPr/>
    </dgm:pt>
    <dgm:pt modelId="{279CE193-838B-40EC-82F7-2C838DB923AA}" type="pres">
      <dgm:prSet presAssocID="{3BB4CA8E-831C-41CC-A750-62E52D969456}" presName="connTx" presStyleLbl="parChTrans1D3" presStyleIdx="3" presStyleCnt="9"/>
      <dgm:spPr/>
    </dgm:pt>
    <dgm:pt modelId="{0C2F8ED1-CFBC-4EA5-AF57-FC6D31C17563}" type="pres">
      <dgm:prSet presAssocID="{882908AE-0A54-4034-A27F-35500F9306BA}" presName="root2" presStyleCnt="0"/>
      <dgm:spPr/>
    </dgm:pt>
    <dgm:pt modelId="{A8512565-5C52-43DE-BA36-9B98EFED8DF9}" type="pres">
      <dgm:prSet presAssocID="{882908AE-0A54-4034-A27F-35500F9306BA}" presName="LevelTwoTextNode" presStyleLbl="node3" presStyleIdx="3" presStyleCnt="9">
        <dgm:presLayoutVars>
          <dgm:chPref val="3"/>
        </dgm:presLayoutVars>
      </dgm:prSet>
      <dgm:spPr/>
    </dgm:pt>
    <dgm:pt modelId="{B7DC8454-1523-40F4-9E3B-C40594AC6249}" type="pres">
      <dgm:prSet presAssocID="{882908AE-0A54-4034-A27F-35500F9306BA}" presName="level3hierChild" presStyleCnt="0"/>
      <dgm:spPr/>
    </dgm:pt>
    <dgm:pt modelId="{73938D30-79BB-4E0D-9715-920B66FBBA5A}" type="pres">
      <dgm:prSet presAssocID="{B2F9501A-7C5D-4300-A81F-6B42DB217ECB}" presName="conn2-1" presStyleLbl="parChTrans1D3" presStyleIdx="4" presStyleCnt="9"/>
      <dgm:spPr/>
    </dgm:pt>
    <dgm:pt modelId="{AA6E6590-75BC-46FE-B8C5-B984C1429FA6}" type="pres">
      <dgm:prSet presAssocID="{B2F9501A-7C5D-4300-A81F-6B42DB217ECB}" presName="connTx" presStyleLbl="parChTrans1D3" presStyleIdx="4" presStyleCnt="9"/>
      <dgm:spPr/>
    </dgm:pt>
    <dgm:pt modelId="{9A8DFAF0-3B1B-46DB-8F92-73CBEA911A86}" type="pres">
      <dgm:prSet presAssocID="{588F2DD0-A1AA-4F23-94E5-716CBF7B27EA}" presName="root2" presStyleCnt="0"/>
      <dgm:spPr/>
    </dgm:pt>
    <dgm:pt modelId="{3979D472-0634-43E4-8CC2-35F99FF7E00F}" type="pres">
      <dgm:prSet presAssocID="{588F2DD0-A1AA-4F23-94E5-716CBF7B27EA}" presName="LevelTwoTextNode" presStyleLbl="node3" presStyleIdx="4" presStyleCnt="9">
        <dgm:presLayoutVars>
          <dgm:chPref val="3"/>
        </dgm:presLayoutVars>
      </dgm:prSet>
      <dgm:spPr/>
    </dgm:pt>
    <dgm:pt modelId="{7859B9EC-7446-4CA2-AA96-12DA8D06DEA7}" type="pres">
      <dgm:prSet presAssocID="{588F2DD0-A1AA-4F23-94E5-716CBF7B27EA}" presName="level3hierChild" presStyleCnt="0"/>
      <dgm:spPr/>
    </dgm:pt>
    <dgm:pt modelId="{5D6E86EC-F8D8-48C9-A537-BB5BB464CC56}" type="pres">
      <dgm:prSet presAssocID="{110A3473-379D-4454-AA4A-D0F138C2E053}" presName="conn2-1" presStyleLbl="parChTrans1D3" presStyleIdx="5" presStyleCnt="9"/>
      <dgm:spPr/>
    </dgm:pt>
    <dgm:pt modelId="{7B5D9198-5345-44CD-962D-C026CC58D631}" type="pres">
      <dgm:prSet presAssocID="{110A3473-379D-4454-AA4A-D0F138C2E053}" presName="connTx" presStyleLbl="parChTrans1D3" presStyleIdx="5" presStyleCnt="9"/>
      <dgm:spPr/>
    </dgm:pt>
    <dgm:pt modelId="{655FA1B6-99C5-4F84-A575-C8F5DB8BF16D}" type="pres">
      <dgm:prSet presAssocID="{0CA0403C-2F8B-4EFD-A29F-9ADDB281603A}" presName="root2" presStyleCnt="0"/>
      <dgm:spPr/>
    </dgm:pt>
    <dgm:pt modelId="{3BBA008F-BFAB-4526-9EC3-2AD89B93FDE6}" type="pres">
      <dgm:prSet presAssocID="{0CA0403C-2F8B-4EFD-A29F-9ADDB281603A}" presName="LevelTwoTextNode" presStyleLbl="node3" presStyleIdx="5" presStyleCnt="9">
        <dgm:presLayoutVars>
          <dgm:chPref val="3"/>
        </dgm:presLayoutVars>
      </dgm:prSet>
      <dgm:spPr/>
    </dgm:pt>
    <dgm:pt modelId="{AAF4FE72-4A16-4107-8B93-251A708CF836}" type="pres">
      <dgm:prSet presAssocID="{0CA0403C-2F8B-4EFD-A29F-9ADDB281603A}" presName="level3hierChild" presStyleCnt="0"/>
      <dgm:spPr/>
    </dgm:pt>
    <dgm:pt modelId="{26806794-8FC4-41C2-B564-EAA657406BEF}" type="pres">
      <dgm:prSet presAssocID="{1A79ABAA-DFC1-4BD4-A294-E130910888E3}" presName="conn2-1" presStyleLbl="parChTrans1D2" presStyleIdx="2" presStyleCnt="3"/>
      <dgm:spPr/>
    </dgm:pt>
    <dgm:pt modelId="{53156658-324F-465C-A5CD-34B6FB4EA133}" type="pres">
      <dgm:prSet presAssocID="{1A79ABAA-DFC1-4BD4-A294-E130910888E3}" presName="connTx" presStyleLbl="parChTrans1D2" presStyleIdx="2" presStyleCnt="3"/>
      <dgm:spPr/>
    </dgm:pt>
    <dgm:pt modelId="{E2ED1863-880C-4726-9D67-78ACC25DF8F7}" type="pres">
      <dgm:prSet presAssocID="{9F4B9C9A-EF4E-4D1A-86C5-33350D68B9D8}" presName="root2" presStyleCnt="0"/>
      <dgm:spPr/>
    </dgm:pt>
    <dgm:pt modelId="{FDE7B191-5DAB-4454-B295-A20DCD810CA2}" type="pres">
      <dgm:prSet presAssocID="{9F4B9C9A-EF4E-4D1A-86C5-33350D68B9D8}" presName="LevelTwoTextNode" presStyleLbl="node2" presStyleIdx="2" presStyleCnt="3">
        <dgm:presLayoutVars>
          <dgm:chPref val="3"/>
        </dgm:presLayoutVars>
      </dgm:prSet>
      <dgm:spPr/>
    </dgm:pt>
    <dgm:pt modelId="{DCC1057B-7E7D-4936-9BF9-4162D877F4B4}" type="pres">
      <dgm:prSet presAssocID="{9F4B9C9A-EF4E-4D1A-86C5-33350D68B9D8}" presName="level3hierChild" presStyleCnt="0"/>
      <dgm:spPr/>
    </dgm:pt>
    <dgm:pt modelId="{E14933D6-267A-443D-9B47-3429FA8ADB72}" type="pres">
      <dgm:prSet presAssocID="{D99AE112-0B0E-48A5-885C-51FC341A27DB}" presName="conn2-1" presStyleLbl="parChTrans1D3" presStyleIdx="6" presStyleCnt="9"/>
      <dgm:spPr/>
    </dgm:pt>
    <dgm:pt modelId="{319EED89-4350-40CB-A1B6-893BAB29FACB}" type="pres">
      <dgm:prSet presAssocID="{D99AE112-0B0E-48A5-885C-51FC341A27DB}" presName="connTx" presStyleLbl="parChTrans1D3" presStyleIdx="6" presStyleCnt="9"/>
      <dgm:spPr/>
    </dgm:pt>
    <dgm:pt modelId="{311BAEF7-9087-460F-91E9-55C7CAF1DB4F}" type="pres">
      <dgm:prSet presAssocID="{3CDBD5A3-C1A1-441F-B2F6-7436FB626547}" presName="root2" presStyleCnt="0"/>
      <dgm:spPr/>
    </dgm:pt>
    <dgm:pt modelId="{1C6B2D70-A55C-48BB-A20E-4ED3C4497BE8}" type="pres">
      <dgm:prSet presAssocID="{3CDBD5A3-C1A1-441F-B2F6-7436FB626547}" presName="LevelTwoTextNode" presStyleLbl="node3" presStyleIdx="6" presStyleCnt="9">
        <dgm:presLayoutVars>
          <dgm:chPref val="3"/>
        </dgm:presLayoutVars>
      </dgm:prSet>
      <dgm:spPr/>
    </dgm:pt>
    <dgm:pt modelId="{3580BC4C-BA1C-4858-9D11-118C2CB9F591}" type="pres">
      <dgm:prSet presAssocID="{3CDBD5A3-C1A1-441F-B2F6-7436FB626547}" presName="level3hierChild" presStyleCnt="0"/>
      <dgm:spPr/>
    </dgm:pt>
    <dgm:pt modelId="{5A2FFB11-5A38-473F-A6DC-49CDBBD5A352}" type="pres">
      <dgm:prSet presAssocID="{EC97BCD0-F49A-4945-AF74-9B804F058B47}" presName="conn2-1" presStyleLbl="parChTrans1D3" presStyleIdx="7" presStyleCnt="9"/>
      <dgm:spPr/>
    </dgm:pt>
    <dgm:pt modelId="{EAC33F47-021F-4908-980D-918D5A0C9B85}" type="pres">
      <dgm:prSet presAssocID="{EC97BCD0-F49A-4945-AF74-9B804F058B47}" presName="connTx" presStyleLbl="parChTrans1D3" presStyleIdx="7" presStyleCnt="9"/>
      <dgm:spPr/>
    </dgm:pt>
    <dgm:pt modelId="{22E90107-D4F2-46E2-9F3A-665D9AB34AA2}" type="pres">
      <dgm:prSet presAssocID="{669B658C-3251-474A-8758-3F1EF58F60CF}" presName="root2" presStyleCnt="0"/>
      <dgm:spPr/>
    </dgm:pt>
    <dgm:pt modelId="{8E179F79-8C5B-4F7A-8294-8EADF483E13C}" type="pres">
      <dgm:prSet presAssocID="{669B658C-3251-474A-8758-3F1EF58F60CF}" presName="LevelTwoTextNode" presStyleLbl="node3" presStyleIdx="7" presStyleCnt="9">
        <dgm:presLayoutVars>
          <dgm:chPref val="3"/>
        </dgm:presLayoutVars>
      </dgm:prSet>
      <dgm:spPr/>
    </dgm:pt>
    <dgm:pt modelId="{A83CA77E-8527-4852-90A9-D955349A9ECD}" type="pres">
      <dgm:prSet presAssocID="{669B658C-3251-474A-8758-3F1EF58F60CF}" presName="level3hierChild" presStyleCnt="0"/>
      <dgm:spPr/>
    </dgm:pt>
    <dgm:pt modelId="{601098E4-615A-4456-9128-B0B022A34B2E}" type="pres">
      <dgm:prSet presAssocID="{CBA80629-A28B-4077-9DFC-951B1C280A95}" presName="conn2-1" presStyleLbl="parChTrans1D3" presStyleIdx="8" presStyleCnt="9"/>
      <dgm:spPr/>
    </dgm:pt>
    <dgm:pt modelId="{E1FAF35D-B993-4921-B423-34359D450231}" type="pres">
      <dgm:prSet presAssocID="{CBA80629-A28B-4077-9DFC-951B1C280A95}" presName="connTx" presStyleLbl="parChTrans1D3" presStyleIdx="8" presStyleCnt="9"/>
      <dgm:spPr/>
    </dgm:pt>
    <dgm:pt modelId="{7DB12A8E-2C60-4448-A9FB-1411A0A76CE1}" type="pres">
      <dgm:prSet presAssocID="{DF0FBAB1-5525-4E57-A95F-2AC8C76F911A}" presName="root2" presStyleCnt="0"/>
      <dgm:spPr/>
    </dgm:pt>
    <dgm:pt modelId="{22B62909-8F2E-420D-AD0C-77A264366DBF}" type="pres">
      <dgm:prSet presAssocID="{DF0FBAB1-5525-4E57-A95F-2AC8C76F911A}" presName="LevelTwoTextNode" presStyleLbl="node3" presStyleIdx="8" presStyleCnt="9">
        <dgm:presLayoutVars>
          <dgm:chPref val="3"/>
        </dgm:presLayoutVars>
      </dgm:prSet>
      <dgm:spPr/>
    </dgm:pt>
    <dgm:pt modelId="{8E0C57E1-A6A1-4FE8-885D-0774AED2B54F}" type="pres">
      <dgm:prSet presAssocID="{DF0FBAB1-5525-4E57-A95F-2AC8C76F911A}" presName="level3hierChild" presStyleCnt="0"/>
      <dgm:spPr/>
    </dgm:pt>
  </dgm:ptLst>
  <dgm:cxnLst>
    <dgm:cxn modelId="{C064C80E-2BA9-4813-884C-F388A3995F4B}" type="presOf" srcId="{669B658C-3251-474A-8758-3F1EF58F60CF}" destId="{8E179F79-8C5B-4F7A-8294-8EADF483E13C}" srcOrd="0" destOrd="0" presId="urn:microsoft.com/office/officeart/2005/8/layout/hierarchy2"/>
    <dgm:cxn modelId="{EF09DE0F-C423-4D9C-BE5E-CE4155E223BE}" type="presOf" srcId="{4B4CB09F-5F6A-4234-9267-BB4B690EA801}" destId="{1A549EDB-FFC2-4971-8629-F4244ECFA59B}" srcOrd="1" destOrd="0" presId="urn:microsoft.com/office/officeart/2005/8/layout/hierarchy2"/>
    <dgm:cxn modelId="{F143A911-BB85-465B-A46D-1361AC1D39C1}" type="presOf" srcId="{E63A4EC4-985B-4A27-AF35-50B1E6653D41}" destId="{42F39621-232A-412B-9E8B-9811CD8BBF96}" srcOrd="0" destOrd="0" presId="urn:microsoft.com/office/officeart/2005/8/layout/hierarchy2"/>
    <dgm:cxn modelId="{6C18E313-528F-4D3C-B04D-689417DEEE0D}" type="presOf" srcId="{118B8643-6FA1-41E6-A1DA-F20E1B294983}" destId="{68E6EF2F-62D1-49DC-964D-7343421E1A20}" srcOrd="0" destOrd="0" presId="urn:microsoft.com/office/officeart/2005/8/layout/hierarchy2"/>
    <dgm:cxn modelId="{95294215-CDF7-46FB-968D-B24051F6913D}" type="presOf" srcId="{1ECA9061-CBCE-4AD2-B844-943343F394EC}" destId="{F47D9FF2-3BB9-4829-A5C7-629AD0E913C1}" srcOrd="0" destOrd="0" presId="urn:microsoft.com/office/officeart/2005/8/layout/hierarchy2"/>
    <dgm:cxn modelId="{37F58615-BDF5-4ACE-B7E8-DF358E74013B}" srcId="{E63A4EC4-985B-4A27-AF35-50B1E6653D41}" destId="{0CA0403C-2F8B-4EFD-A29F-9ADDB281603A}" srcOrd="2" destOrd="0" parTransId="{110A3473-379D-4454-AA4A-D0F138C2E053}" sibTransId="{0E91BBDB-673D-499B-A040-55A55348A5BA}"/>
    <dgm:cxn modelId="{401E311E-5CF0-4B66-9B6F-5E347F70A1FC}" type="presOf" srcId="{3CDBD5A3-C1A1-441F-B2F6-7436FB626547}" destId="{1C6B2D70-A55C-48BB-A20E-4ED3C4497BE8}" srcOrd="0" destOrd="0" presId="urn:microsoft.com/office/officeart/2005/8/layout/hierarchy2"/>
    <dgm:cxn modelId="{B2CD0021-421D-4C97-AE90-5B4593AD7130}" type="presOf" srcId="{B2F9501A-7C5D-4300-A81F-6B42DB217ECB}" destId="{73938D30-79BB-4E0D-9715-920B66FBBA5A}" srcOrd="0" destOrd="0" presId="urn:microsoft.com/office/officeart/2005/8/layout/hierarchy2"/>
    <dgm:cxn modelId="{260F1423-D72B-4DF1-8DC2-CE40F19FB5CB}" type="presOf" srcId="{110A3473-379D-4454-AA4A-D0F138C2E053}" destId="{7B5D9198-5345-44CD-962D-C026CC58D631}" srcOrd="1" destOrd="0" presId="urn:microsoft.com/office/officeart/2005/8/layout/hierarchy2"/>
    <dgm:cxn modelId="{5AA11E2C-C4F9-4DEE-A32F-F49CCB45319E}" type="presOf" srcId="{1A79ABAA-DFC1-4BD4-A294-E130910888E3}" destId="{26806794-8FC4-41C2-B564-EAA657406BEF}" srcOrd="0" destOrd="0" presId="urn:microsoft.com/office/officeart/2005/8/layout/hierarchy2"/>
    <dgm:cxn modelId="{953C902E-FB71-4AF6-BAE3-D3A016FC11D5}" type="presOf" srcId="{7BFA5510-6789-4E6A-877E-421D5C8F53C8}" destId="{78BFFFD2-963F-469D-87D2-45FC254BEA02}" srcOrd="0" destOrd="0" presId="urn:microsoft.com/office/officeart/2005/8/layout/hierarchy2"/>
    <dgm:cxn modelId="{8991C93D-AB3F-48E0-87EE-5B1DC0D59FC1}" type="presOf" srcId="{BB45A3A9-3D25-495F-8C79-1167BA61AD6E}" destId="{91CCB4CD-9B1B-4EE2-8EF7-47890863BB90}" srcOrd="0" destOrd="0" presId="urn:microsoft.com/office/officeart/2005/8/layout/hierarchy2"/>
    <dgm:cxn modelId="{49A6403F-1785-4607-856A-BF44F60276E1}" type="presOf" srcId="{F7E59F2A-DD8E-441B-BED7-63F8424872C9}" destId="{FA6FECA2-D901-4D5C-A024-44EE6A9A920D}" srcOrd="0" destOrd="0" presId="urn:microsoft.com/office/officeart/2005/8/layout/hierarchy2"/>
    <dgm:cxn modelId="{F7351744-3113-48DD-A569-122BFAC63701}" type="presOf" srcId="{3E550EFE-89E4-4696-9823-24C82A1E8E85}" destId="{A01BA13A-5704-4D32-9708-BA9519C2C9C1}" srcOrd="0" destOrd="0" presId="urn:microsoft.com/office/officeart/2005/8/layout/hierarchy2"/>
    <dgm:cxn modelId="{926E9A69-0F01-47BA-90E6-1E36552883D6}" type="presOf" srcId="{4E22C085-AA97-44D3-BD14-D32D96285456}" destId="{E3FD5600-5726-449B-8807-FFC671501BA3}" srcOrd="0" destOrd="0" presId="urn:microsoft.com/office/officeart/2005/8/layout/hierarchy2"/>
    <dgm:cxn modelId="{93BA034C-F267-46F6-8EE2-9DA2A413C4C6}" type="presOf" srcId="{3BB4CA8E-831C-41CC-A750-62E52D969456}" destId="{7495A7AD-3689-4DE9-8B37-85C4AA0F260B}" srcOrd="0" destOrd="0" presId="urn:microsoft.com/office/officeart/2005/8/layout/hierarchy2"/>
    <dgm:cxn modelId="{C8CC056E-72C9-4840-93A8-5665D5FD92C1}" type="presOf" srcId="{7754917C-78F7-4B8C-8EE1-71A2EE135B3F}" destId="{AA2B8FE2-5A7E-433A-8301-71FBE611615F}" srcOrd="0" destOrd="0" presId="urn:microsoft.com/office/officeart/2005/8/layout/hierarchy2"/>
    <dgm:cxn modelId="{0CA4446F-C9DD-4392-89A1-E9BBF7B72B26}" type="presOf" srcId="{110A3473-379D-4454-AA4A-D0F138C2E053}" destId="{5D6E86EC-F8D8-48C9-A537-BB5BB464CC56}" srcOrd="0" destOrd="0" presId="urn:microsoft.com/office/officeart/2005/8/layout/hierarchy2"/>
    <dgm:cxn modelId="{14B9556F-B0CF-4B9B-A397-A5658575F9E6}" srcId="{BB45A3A9-3D25-495F-8C79-1167BA61AD6E}" destId="{3E550EFE-89E4-4696-9823-24C82A1E8E85}" srcOrd="0" destOrd="0" parTransId="{9819A934-D251-4CA3-BAB3-4B05AF5C1D34}" sibTransId="{6DB850D9-BD93-419C-8912-1E7C43B4CE56}"/>
    <dgm:cxn modelId="{BD616950-5462-4ACE-B6E8-9AD9D6EAC477}" srcId="{9F4B9C9A-EF4E-4D1A-86C5-33350D68B9D8}" destId="{DF0FBAB1-5525-4E57-A95F-2AC8C76F911A}" srcOrd="2" destOrd="0" parTransId="{CBA80629-A28B-4077-9DFC-951B1C280A95}" sibTransId="{A042C5F3-A76B-4595-8CBD-9C9E79F42892}"/>
    <dgm:cxn modelId="{0B6C4F72-D938-46FF-BC1D-A898E7DBC59B}" srcId="{F7E59F2A-DD8E-441B-BED7-63F8424872C9}" destId="{BC7624DA-1025-4636-8EEA-BAA15A923E1A}" srcOrd="2" destOrd="0" parTransId="{4B4CB09F-5F6A-4234-9267-BB4B690EA801}" sibTransId="{CE4FFA3D-0978-4979-825A-AAB8A54114B7}"/>
    <dgm:cxn modelId="{D8915075-4CA2-4DBB-825B-AAF1789B614A}" type="presOf" srcId="{DF0FBAB1-5525-4E57-A95F-2AC8C76F911A}" destId="{22B62909-8F2E-420D-AD0C-77A264366DBF}" srcOrd="0" destOrd="0" presId="urn:microsoft.com/office/officeart/2005/8/layout/hierarchy2"/>
    <dgm:cxn modelId="{28B6DA59-B027-43AC-B268-B8B473504F64}" srcId="{3E550EFE-89E4-4696-9823-24C82A1E8E85}" destId="{E63A4EC4-985B-4A27-AF35-50B1E6653D41}" srcOrd="1" destOrd="0" parTransId="{7BFA5510-6789-4E6A-877E-421D5C8F53C8}" sibTransId="{C3C7B28D-2ECF-4FF1-9EDE-DFCD5E2E1C8A}"/>
    <dgm:cxn modelId="{CEF85783-606F-4B81-BD46-FD1A044EE650}" type="presOf" srcId="{3BB4CA8E-831C-41CC-A750-62E52D969456}" destId="{279CE193-838B-40EC-82F7-2C838DB923AA}" srcOrd="1" destOrd="0" presId="urn:microsoft.com/office/officeart/2005/8/layout/hierarchy2"/>
    <dgm:cxn modelId="{98E2798D-0B6B-4046-AF71-C21531D57D3A}" type="presOf" srcId="{529C7051-298F-4DA5-9BF5-707BEA390AC5}" destId="{E7874EE0-BF9A-4753-8121-1E8F303F0B96}" srcOrd="1" destOrd="0" presId="urn:microsoft.com/office/officeart/2005/8/layout/hierarchy2"/>
    <dgm:cxn modelId="{B8A58C90-B645-4E82-8288-72D6E2584682}" type="presOf" srcId="{1ECA9061-CBCE-4AD2-B844-943343F394EC}" destId="{77102C8E-5D91-4ECB-A119-8E33637BAB21}" srcOrd="1" destOrd="0" presId="urn:microsoft.com/office/officeart/2005/8/layout/hierarchy2"/>
    <dgm:cxn modelId="{BA39B396-0637-419C-B6E2-22391AA57E0E}" type="presOf" srcId="{9F4B9C9A-EF4E-4D1A-86C5-33350D68B9D8}" destId="{FDE7B191-5DAB-4454-B295-A20DCD810CA2}" srcOrd="0" destOrd="0" presId="urn:microsoft.com/office/officeart/2005/8/layout/hierarchy2"/>
    <dgm:cxn modelId="{9AAECD97-7BCD-44EA-A35D-796E61E1206A}" type="presOf" srcId="{D99AE112-0B0E-48A5-885C-51FC341A27DB}" destId="{319EED89-4350-40CB-A1B6-893BAB29FACB}" srcOrd="1" destOrd="0" presId="urn:microsoft.com/office/officeart/2005/8/layout/hierarchy2"/>
    <dgm:cxn modelId="{6F87AF99-73BA-4813-A9A1-0A6CD3C13245}" type="presOf" srcId="{0CA0403C-2F8B-4EFD-A29F-9ADDB281603A}" destId="{3BBA008F-BFAB-4526-9EC3-2AD89B93FDE6}" srcOrd="0" destOrd="0" presId="urn:microsoft.com/office/officeart/2005/8/layout/hierarchy2"/>
    <dgm:cxn modelId="{AB9FCA9F-F5FC-4975-9D7B-3DD85117FB24}" type="presOf" srcId="{EC97BCD0-F49A-4945-AF74-9B804F058B47}" destId="{EAC33F47-021F-4908-980D-918D5A0C9B85}" srcOrd="1" destOrd="0" presId="urn:microsoft.com/office/officeart/2005/8/layout/hierarchy2"/>
    <dgm:cxn modelId="{300780A2-0386-4C67-9E6F-E5F477BC8BEF}" type="presOf" srcId="{7BFA5510-6789-4E6A-877E-421D5C8F53C8}" destId="{BC430EE9-C514-426F-9E65-C2E7B1C254E8}" srcOrd="1" destOrd="0" presId="urn:microsoft.com/office/officeart/2005/8/layout/hierarchy2"/>
    <dgm:cxn modelId="{3E379DA2-D32D-4FE0-90FE-E862EFD333B2}" srcId="{9F4B9C9A-EF4E-4D1A-86C5-33350D68B9D8}" destId="{3CDBD5A3-C1A1-441F-B2F6-7436FB626547}" srcOrd="0" destOrd="0" parTransId="{D99AE112-0B0E-48A5-885C-51FC341A27DB}" sibTransId="{2C24E49B-CE73-4F31-A526-1D8BF0188510}"/>
    <dgm:cxn modelId="{12F149A4-E14A-4F4B-9500-0A4FFF7472EB}" srcId="{F7E59F2A-DD8E-441B-BED7-63F8424872C9}" destId="{4E22C085-AA97-44D3-BD14-D32D96285456}" srcOrd="1" destOrd="0" parTransId="{1ECA9061-CBCE-4AD2-B844-943343F394EC}" sibTransId="{454992B6-21C1-49F3-A082-2A45818A8E69}"/>
    <dgm:cxn modelId="{2CD1C0AA-9076-46CA-8E26-E173929CEC26}" type="presOf" srcId="{CBA80629-A28B-4077-9DFC-951B1C280A95}" destId="{E1FAF35D-B993-4921-B423-34359D450231}" srcOrd="1" destOrd="0" presId="urn:microsoft.com/office/officeart/2005/8/layout/hierarchy2"/>
    <dgm:cxn modelId="{A4E3C1B2-E892-49FB-AE3C-C6504428AF20}" srcId="{E63A4EC4-985B-4A27-AF35-50B1E6653D41}" destId="{588F2DD0-A1AA-4F23-94E5-716CBF7B27EA}" srcOrd="1" destOrd="0" parTransId="{B2F9501A-7C5D-4300-A81F-6B42DB217ECB}" sibTransId="{3E1132CE-476E-432D-98F0-FC7AE4553985}"/>
    <dgm:cxn modelId="{B797B9B8-016F-47D0-B89C-AC1EE90DA288}" type="presOf" srcId="{CBA80629-A28B-4077-9DFC-951B1C280A95}" destId="{601098E4-615A-4456-9128-B0B022A34B2E}" srcOrd="0" destOrd="0" presId="urn:microsoft.com/office/officeart/2005/8/layout/hierarchy2"/>
    <dgm:cxn modelId="{8BE4ACBD-B0E9-4C57-AFC5-9A7EDF36A3BE}" srcId="{3E550EFE-89E4-4696-9823-24C82A1E8E85}" destId="{9F4B9C9A-EF4E-4D1A-86C5-33350D68B9D8}" srcOrd="2" destOrd="0" parTransId="{1A79ABAA-DFC1-4BD4-A294-E130910888E3}" sibTransId="{EAADE8BD-1DAF-49A5-8202-C87B0B5896BC}"/>
    <dgm:cxn modelId="{D93BF3BF-E2BC-4E95-AE70-8AB2056E9F76}" type="presOf" srcId="{B2F9501A-7C5D-4300-A81F-6B42DB217ECB}" destId="{AA6E6590-75BC-46FE-B8C5-B984C1429FA6}" srcOrd="1" destOrd="0" presId="urn:microsoft.com/office/officeart/2005/8/layout/hierarchy2"/>
    <dgm:cxn modelId="{6AE648C5-8F32-4B70-AB56-31B2D1AE9ABC}" srcId="{3E550EFE-89E4-4696-9823-24C82A1E8E85}" destId="{F7E59F2A-DD8E-441B-BED7-63F8424872C9}" srcOrd="0" destOrd="0" parTransId="{118B8643-6FA1-41E6-A1DA-F20E1B294983}" sibTransId="{8134AD0C-7468-4095-9116-30600104F3AA}"/>
    <dgm:cxn modelId="{E4346ACC-A6FD-42C6-A829-CE5753E0DFAE}" srcId="{E63A4EC4-985B-4A27-AF35-50B1E6653D41}" destId="{882908AE-0A54-4034-A27F-35500F9306BA}" srcOrd="0" destOrd="0" parTransId="{3BB4CA8E-831C-41CC-A750-62E52D969456}" sibTransId="{517C915B-75EB-4E6F-BCE7-0E6089B0AC4B}"/>
    <dgm:cxn modelId="{B4B1FED3-A8DC-4B64-A6FC-C699BD54233A}" type="presOf" srcId="{EC97BCD0-F49A-4945-AF74-9B804F058B47}" destId="{5A2FFB11-5A38-473F-A6DC-49CDBBD5A352}" srcOrd="0" destOrd="0" presId="urn:microsoft.com/office/officeart/2005/8/layout/hierarchy2"/>
    <dgm:cxn modelId="{93A938DC-BD77-4A97-A109-73F62D3E803C}" type="presOf" srcId="{D99AE112-0B0E-48A5-885C-51FC341A27DB}" destId="{E14933D6-267A-443D-9B47-3429FA8ADB72}" srcOrd="0" destOrd="0" presId="urn:microsoft.com/office/officeart/2005/8/layout/hierarchy2"/>
    <dgm:cxn modelId="{304254E0-C37C-43ED-9A7B-333E8C2654D8}" type="presOf" srcId="{BC7624DA-1025-4636-8EEA-BAA15A923E1A}" destId="{5C1D0AB7-2C74-44A1-BB5A-5CBE48F3B8E0}" srcOrd="0" destOrd="0" presId="urn:microsoft.com/office/officeart/2005/8/layout/hierarchy2"/>
    <dgm:cxn modelId="{801C49E2-5DE1-41C8-8719-937937BC18FA}" type="presOf" srcId="{588F2DD0-A1AA-4F23-94E5-716CBF7B27EA}" destId="{3979D472-0634-43E4-8CC2-35F99FF7E00F}" srcOrd="0" destOrd="0" presId="urn:microsoft.com/office/officeart/2005/8/layout/hierarchy2"/>
    <dgm:cxn modelId="{00DB18E9-DFAE-41C4-B0F2-830F6FD7CC7F}" type="presOf" srcId="{4B4CB09F-5F6A-4234-9267-BB4B690EA801}" destId="{6B21E945-ECF8-4B1D-984A-0BB74881620D}" srcOrd="0" destOrd="0" presId="urn:microsoft.com/office/officeart/2005/8/layout/hierarchy2"/>
    <dgm:cxn modelId="{8C578BF2-9CF5-41CB-878D-CFB98C8D983A}" type="presOf" srcId="{529C7051-298F-4DA5-9BF5-707BEA390AC5}" destId="{DADFDB0C-98CE-4FF2-B7AB-BB2AA72A602E}" srcOrd="0" destOrd="0" presId="urn:microsoft.com/office/officeart/2005/8/layout/hierarchy2"/>
    <dgm:cxn modelId="{F251C9F4-D4E1-4EDA-8867-E8AAF22CEACE}" type="presOf" srcId="{118B8643-6FA1-41E6-A1DA-F20E1B294983}" destId="{38F91F2C-7E15-4037-891F-0405A9F211C3}" srcOrd="1" destOrd="0" presId="urn:microsoft.com/office/officeart/2005/8/layout/hierarchy2"/>
    <dgm:cxn modelId="{0C0E3BF8-1634-49C2-944C-20B619A93557}" type="presOf" srcId="{1A79ABAA-DFC1-4BD4-A294-E130910888E3}" destId="{53156658-324F-465C-A5CD-34B6FB4EA133}" srcOrd="1" destOrd="0" presId="urn:microsoft.com/office/officeart/2005/8/layout/hierarchy2"/>
    <dgm:cxn modelId="{F830D9F8-5E6C-43A1-AB6F-DE8CF4FE8DA7}" srcId="{9F4B9C9A-EF4E-4D1A-86C5-33350D68B9D8}" destId="{669B658C-3251-474A-8758-3F1EF58F60CF}" srcOrd="1" destOrd="0" parTransId="{EC97BCD0-F49A-4945-AF74-9B804F058B47}" sibTransId="{2C62A7AF-30B0-47EC-8255-2EAC7EEB7E53}"/>
    <dgm:cxn modelId="{2E5A42FA-6287-4252-ABEB-86BB6DEE3937}" type="presOf" srcId="{882908AE-0A54-4034-A27F-35500F9306BA}" destId="{A8512565-5C52-43DE-BA36-9B98EFED8DF9}" srcOrd="0" destOrd="0" presId="urn:microsoft.com/office/officeart/2005/8/layout/hierarchy2"/>
    <dgm:cxn modelId="{4E9A58FE-1A13-4499-B7EE-A864F33DDFB7}" srcId="{F7E59F2A-DD8E-441B-BED7-63F8424872C9}" destId="{7754917C-78F7-4B8C-8EE1-71A2EE135B3F}" srcOrd="0" destOrd="0" parTransId="{529C7051-298F-4DA5-9BF5-707BEA390AC5}" sibTransId="{C0868A81-0810-485A-8DF9-62DE40B34C5B}"/>
    <dgm:cxn modelId="{9D741A59-ACD4-4B7A-9CD4-1CAC697B0921}" type="presParOf" srcId="{91CCB4CD-9B1B-4EE2-8EF7-47890863BB90}" destId="{F5083557-6D75-4BA1-AD8E-5A946C49BA39}" srcOrd="0" destOrd="0" presId="urn:microsoft.com/office/officeart/2005/8/layout/hierarchy2"/>
    <dgm:cxn modelId="{3AB8CB8F-A0A2-43E6-A5E1-CE7B97E80B5B}" type="presParOf" srcId="{F5083557-6D75-4BA1-AD8E-5A946C49BA39}" destId="{A01BA13A-5704-4D32-9708-BA9519C2C9C1}" srcOrd="0" destOrd="0" presId="urn:microsoft.com/office/officeart/2005/8/layout/hierarchy2"/>
    <dgm:cxn modelId="{847112BC-9BB7-4DAF-A79C-B17FD0F640D8}" type="presParOf" srcId="{F5083557-6D75-4BA1-AD8E-5A946C49BA39}" destId="{E6D027ED-94AF-4590-AE4E-783BEFA5C45E}" srcOrd="1" destOrd="0" presId="urn:microsoft.com/office/officeart/2005/8/layout/hierarchy2"/>
    <dgm:cxn modelId="{46AE96A3-1804-4588-9A52-BB6B22CED04B}" type="presParOf" srcId="{E6D027ED-94AF-4590-AE4E-783BEFA5C45E}" destId="{68E6EF2F-62D1-49DC-964D-7343421E1A20}" srcOrd="0" destOrd="0" presId="urn:microsoft.com/office/officeart/2005/8/layout/hierarchy2"/>
    <dgm:cxn modelId="{D673B45F-D516-4CCD-80AA-65D50837BEC1}" type="presParOf" srcId="{68E6EF2F-62D1-49DC-964D-7343421E1A20}" destId="{38F91F2C-7E15-4037-891F-0405A9F211C3}" srcOrd="0" destOrd="0" presId="urn:microsoft.com/office/officeart/2005/8/layout/hierarchy2"/>
    <dgm:cxn modelId="{0FCCD248-5B81-4367-89EA-83E05231E6C6}" type="presParOf" srcId="{E6D027ED-94AF-4590-AE4E-783BEFA5C45E}" destId="{8179A660-A00D-4D81-864B-04ED6819B16A}" srcOrd="1" destOrd="0" presId="urn:microsoft.com/office/officeart/2005/8/layout/hierarchy2"/>
    <dgm:cxn modelId="{2AA2C52A-CB7D-4D5F-A61C-335957B7F157}" type="presParOf" srcId="{8179A660-A00D-4D81-864B-04ED6819B16A}" destId="{FA6FECA2-D901-4D5C-A024-44EE6A9A920D}" srcOrd="0" destOrd="0" presId="urn:microsoft.com/office/officeart/2005/8/layout/hierarchy2"/>
    <dgm:cxn modelId="{3B8E431D-6F58-4114-BEE6-33FCE17B733F}" type="presParOf" srcId="{8179A660-A00D-4D81-864B-04ED6819B16A}" destId="{A0024343-C23E-4963-8105-650A5229236F}" srcOrd="1" destOrd="0" presId="urn:microsoft.com/office/officeart/2005/8/layout/hierarchy2"/>
    <dgm:cxn modelId="{40FE399A-00ED-44FB-A456-15B994372E3E}" type="presParOf" srcId="{A0024343-C23E-4963-8105-650A5229236F}" destId="{DADFDB0C-98CE-4FF2-B7AB-BB2AA72A602E}" srcOrd="0" destOrd="0" presId="urn:microsoft.com/office/officeart/2005/8/layout/hierarchy2"/>
    <dgm:cxn modelId="{30D95B29-F29D-4354-AD96-1FF1884720A7}" type="presParOf" srcId="{DADFDB0C-98CE-4FF2-B7AB-BB2AA72A602E}" destId="{E7874EE0-BF9A-4753-8121-1E8F303F0B96}" srcOrd="0" destOrd="0" presId="urn:microsoft.com/office/officeart/2005/8/layout/hierarchy2"/>
    <dgm:cxn modelId="{AE472173-A742-4FF8-A1F1-AA468547E982}" type="presParOf" srcId="{A0024343-C23E-4963-8105-650A5229236F}" destId="{ACBAFEBC-5578-4B0A-B70B-CA6A4AD360C9}" srcOrd="1" destOrd="0" presId="urn:microsoft.com/office/officeart/2005/8/layout/hierarchy2"/>
    <dgm:cxn modelId="{715AD8B5-F7CC-45A2-A5E2-71719710D5A7}" type="presParOf" srcId="{ACBAFEBC-5578-4B0A-B70B-CA6A4AD360C9}" destId="{AA2B8FE2-5A7E-433A-8301-71FBE611615F}" srcOrd="0" destOrd="0" presId="urn:microsoft.com/office/officeart/2005/8/layout/hierarchy2"/>
    <dgm:cxn modelId="{796C3E08-EB19-4356-8B67-75E20C601557}" type="presParOf" srcId="{ACBAFEBC-5578-4B0A-B70B-CA6A4AD360C9}" destId="{F4B2F098-D953-4A76-8749-963060A848AF}" srcOrd="1" destOrd="0" presId="urn:microsoft.com/office/officeart/2005/8/layout/hierarchy2"/>
    <dgm:cxn modelId="{4354E95B-C61B-4AE9-BB46-434675D6ACAC}" type="presParOf" srcId="{A0024343-C23E-4963-8105-650A5229236F}" destId="{F47D9FF2-3BB9-4829-A5C7-629AD0E913C1}" srcOrd="2" destOrd="0" presId="urn:microsoft.com/office/officeart/2005/8/layout/hierarchy2"/>
    <dgm:cxn modelId="{D31AB23B-E1C6-4BC7-B7CE-7AE5A698CE49}" type="presParOf" srcId="{F47D9FF2-3BB9-4829-A5C7-629AD0E913C1}" destId="{77102C8E-5D91-4ECB-A119-8E33637BAB21}" srcOrd="0" destOrd="0" presId="urn:microsoft.com/office/officeart/2005/8/layout/hierarchy2"/>
    <dgm:cxn modelId="{27A803C7-9724-4011-B4B7-123BECF0F00D}" type="presParOf" srcId="{A0024343-C23E-4963-8105-650A5229236F}" destId="{0252949A-97E3-473E-989D-150AC6B59227}" srcOrd="3" destOrd="0" presId="urn:microsoft.com/office/officeart/2005/8/layout/hierarchy2"/>
    <dgm:cxn modelId="{550A1930-5599-4055-9A84-7E3FF38CE255}" type="presParOf" srcId="{0252949A-97E3-473E-989D-150AC6B59227}" destId="{E3FD5600-5726-449B-8807-FFC671501BA3}" srcOrd="0" destOrd="0" presId="urn:microsoft.com/office/officeart/2005/8/layout/hierarchy2"/>
    <dgm:cxn modelId="{C0A9291A-2DD5-4671-ABC5-325BFA9B3883}" type="presParOf" srcId="{0252949A-97E3-473E-989D-150AC6B59227}" destId="{82E833C4-D8D3-4FAA-AB4D-71D6BB67E065}" srcOrd="1" destOrd="0" presId="urn:microsoft.com/office/officeart/2005/8/layout/hierarchy2"/>
    <dgm:cxn modelId="{A0CBB4D2-4F57-4297-B52A-808ADCD61453}" type="presParOf" srcId="{A0024343-C23E-4963-8105-650A5229236F}" destId="{6B21E945-ECF8-4B1D-984A-0BB74881620D}" srcOrd="4" destOrd="0" presId="urn:microsoft.com/office/officeart/2005/8/layout/hierarchy2"/>
    <dgm:cxn modelId="{D62BA118-617E-45CA-B8E4-35DB3D26E231}" type="presParOf" srcId="{6B21E945-ECF8-4B1D-984A-0BB74881620D}" destId="{1A549EDB-FFC2-4971-8629-F4244ECFA59B}" srcOrd="0" destOrd="0" presId="urn:microsoft.com/office/officeart/2005/8/layout/hierarchy2"/>
    <dgm:cxn modelId="{581BEF31-EBC6-4E2E-9C2A-EA7256D8CD8C}" type="presParOf" srcId="{A0024343-C23E-4963-8105-650A5229236F}" destId="{E1CA612F-8298-4BB4-A840-D1E576D2A992}" srcOrd="5" destOrd="0" presId="urn:microsoft.com/office/officeart/2005/8/layout/hierarchy2"/>
    <dgm:cxn modelId="{FC5798F7-EBCE-4FD9-91A5-2802C0D5465D}" type="presParOf" srcId="{E1CA612F-8298-4BB4-A840-D1E576D2A992}" destId="{5C1D0AB7-2C74-44A1-BB5A-5CBE48F3B8E0}" srcOrd="0" destOrd="0" presId="urn:microsoft.com/office/officeart/2005/8/layout/hierarchy2"/>
    <dgm:cxn modelId="{73625D6E-1716-457C-A6BC-C510F88F7574}" type="presParOf" srcId="{E1CA612F-8298-4BB4-A840-D1E576D2A992}" destId="{E75AFA4F-E353-4AEF-8847-9DD075C06674}" srcOrd="1" destOrd="0" presId="urn:microsoft.com/office/officeart/2005/8/layout/hierarchy2"/>
    <dgm:cxn modelId="{9162A77D-19E5-41B5-94EA-9890943BD808}" type="presParOf" srcId="{E6D027ED-94AF-4590-AE4E-783BEFA5C45E}" destId="{78BFFFD2-963F-469D-87D2-45FC254BEA02}" srcOrd="2" destOrd="0" presId="urn:microsoft.com/office/officeart/2005/8/layout/hierarchy2"/>
    <dgm:cxn modelId="{8CF6A137-E0FF-412E-AA48-4EEC724937E5}" type="presParOf" srcId="{78BFFFD2-963F-469D-87D2-45FC254BEA02}" destId="{BC430EE9-C514-426F-9E65-C2E7B1C254E8}" srcOrd="0" destOrd="0" presId="urn:microsoft.com/office/officeart/2005/8/layout/hierarchy2"/>
    <dgm:cxn modelId="{2ED8669C-1229-4A59-8DA8-7FE8A554B1A9}" type="presParOf" srcId="{E6D027ED-94AF-4590-AE4E-783BEFA5C45E}" destId="{490D3AD7-4F7E-47F4-820E-FC060F75380A}" srcOrd="3" destOrd="0" presId="urn:microsoft.com/office/officeart/2005/8/layout/hierarchy2"/>
    <dgm:cxn modelId="{77683924-D96E-45FF-886D-CF3F5EF5400B}" type="presParOf" srcId="{490D3AD7-4F7E-47F4-820E-FC060F75380A}" destId="{42F39621-232A-412B-9E8B-9811CD8BBF96}" srcOrd="0" destOrd="0" presId="urn:microsoft.com/office/officeart/2005/8/layout/hierarchy2"/>
    <dgm:cxn modelId="{471419FC-6B3D-4E05-B3BC-266591CDE797}" type="presParOf" srcId="{490D3AD7-4F7E-47F4-820E-FC060F75380A}" destId="{87D46F36-27BF-4DC6-8A2B-19E1E5A75D3B}" srcOrd="1" destOrd="0" presId="urn:microsoft.com/office/officeart/2005/8/layout/hierarchy2"/>
    <dgm:cxn modelId="{646E9D95-D81E-4090-89FB-2FEE6FD143D1}" type="presParOf" srcId="{87D46F36-27BF-4DC6-8A2B-19E1E5A75D3B}" destId="{7495A7AD-3689-4DE9-8B37-85C4AA0F260B}" srcOrd="0" destOrd="0" presId="urn:microsoft.com/office/officeart/2005/8/layout/hierarchy2"/>
    <dgm:cxn modelId="{4D0E80E5-08C7-4D15-A2E7-C16F1D743130}" type="presParOf" srcId="{7495A7AD-3689-4DE9-8B37-85C4AA0F260B}" destId="{279CE193-838B-40EC-82F7-2C838DB923AA}" srcOrd="0" destOrd="0" presId="urn:microsoft.com/office/officeart/2005/8/layout/hierarchy2"/>
    <dgm:cxn modelId="{226F80FA-2E01-4DCB-89C2-07902F1DD66E}" type="presParOf" srcId="{87D46F36-27BF-4DC6-8A2B-19E1E5A75D3B}" destId="{0C2F8ED1-CFBC-4EA5-AF57-FC6D31C17563}" srcOrd="1" destOrd="0" presId="urn:microsoft.com/office/officeart/2005/8/layout/hierarchy2"/>
    <dgm:cxn modelId="{0E453EC0-7CEF-4144-A58E-C4C6FBBCE7CD}" type="presParOf" srcId="{0C2F8ED1-CFBC-4EA5-AF57-FC6D31C17563}" destId="{A8512565-5C52-43DE-BA36-9B98EFED8DF9}" srcOrd="0" destOrd="0" presId="urn:microsoft.com/office/officeart/2005/8/layout/hierarchy2"/>
    <dgm:cxn modelId="{5B2674F8-E29F-4192-92A7-ECBF52BC6E34}" type="presParOf" srcId="{0C2F8ED1-CFBC-4EA5-AF57-FC6D31C17563}" destId="{B7DC8454-1523-40F4-9E3B-C40594AC6249}" srcOrd="1" destOrd="0" presId="urn:microsoft.com/office/officeart/2005/8/layout/hierarchy2"/>
    <dgm:cxn modelId="{AE234002-1B9B-4B3C-A3F0-838283623BB4}" type="presParOf" srcId="{87D46F36-27BF-4DC6-8A2B-19E1E5A75D3B}" destId="{73938D30-79BB-4E0D-9715-920B66FBBA5A}" srcOrd="2" destOrd="0" presId="urn:microsoft.com/office/officeart/2005/8/layout/hierarchy2"/>
    <dgm:cxn modelId="{9E77DD56-108B-4B67-8E28-1ACE7E1F6F8F}" type="presParOf" srcId="{73938D30-79BB-4E0D-9715-920B66FBBA5A}" destId="{AA6E6590-75BC-46FE-B8C5-B984C1429FA6}" srcOrd="0" destOrd="0" presId="urn:microsoft.com/office/officeart/2005/8/layout/hierarchy2"/>
    <dgm:cxn modelId="{C36A63F2-4869-4B28-9AA4-D4FB3C097D3C}" type="presParOf" srcId="{87D46F36-27BF-4DC6-8A2B-19E1E5A75D3B}" destId="{9A8DFAF0-3B1B-46DB-8F92-73CBEA911A86}" srcOrd="3" destOrd="0" presId="urn:microsoft.com/office/officeart/2005/8/layout/hierarchy2"/>
    <dgm:cxn modelId="{C7FE8E6F-0138-4814-BD10-3525444BA346}" type="presParOf" srcId="{9A8DFAF0-3B1B-46DB-8F92-73CBEA911A86}" destId="{3979D472-0634-43E4-8CC2-35F99FF7E00F}" srcOrd="0" destOrd="0" presId="urn:microsoft.com/office/officeart/2005/8/layout/hierarchy2"/>
    <dgm:cxn modelId="{621EEC7A-FF4E-44A7-B21B-1B9DFA4580EC}" type="presParOf" srcId="{9A8DFAF0-3B1B-46DB-8F92-73CBEA911A86}" destId="{7859B9EC-7446-4CA2-AA96-12DA8D06DEA7}" srcOrd="1" destOrd="0" presId="urn:microsoft.com/office/officeart/2005/8/layout/hierarchy2"/>
    <dgm:cxn modelId="{66A4ECD8-639A-4D12-A49C-D6066BD882AB}" type="presParOf" srcId="{87D46F36-27BF-4DC6-8A2B-19E1E5A75D3B}" destId="{5D6E86EC-F8D8-48C9-A537-BB5BB464CC56}" srcOrd="4" destOrd="0" presId="urn:microsoft.com/office/officeart/2005/8/layout/hierarchy2"/>
    <dgm:cxn modelId="{8EB1F340-64DA-4152-884B-FA743217C970}" type="presParOf" srcId="{5D6E86EC-F8D8-48C9-A537-BB5BB464CC56}" destId="{7B5D9198-5345-44CD-962D-C026CC58D631}" srcOrd="0" destOrd="0" presId="urn:microsoft.com/office/officeart/2005/8/layout/hierarchy2"/>
    <dgm:cxn modelId="{A630C90A-1C9A-460B-AF72-FD486F5ED2A4}" type="presParOf" srcId="{87D46F36-27BF-4DC6-8A2B-19E1E5A75D3B}" destId="{655FA1B6-99C5-4F84-A575-C8F5DB8BF16D}" srcOrd="5" destOrd="0" presId="urn:microsoft.com/office/officeart/2005/8/layout/hierarchy2"/>
    <dgm:cxn modelId="{2D1DBB60-4BE4-4685-9B2A-67363E5B364E}" type="presParOf" srcId="{655FA1B6-99C5-4F84-A575-C8F5DB8BF16D}" destId="{3BBA008F-BFAB-4526-9EC3-2AD89B93FDE6}" srcOrd="0" destOrd="0" presId="urn:microsoft.com/office/officeart/2005/8/layout/hierarchy2"/>
    <dgm:cxn modelId="{679F3528-4A7A-4A72-91A8-0E1EEB7A9B2B}" type="presParOf" srcId="{655FA1B6-99C5-4F84-A575-C8F5DB8BF16D}" destId="{AAF4FE72-4A16-4107-8B93-251A708CF836}" srcOrd="1" destOrd="0" presId="urn:microsoft.com/office/officeart/2005/8/layout/hierarchy2"/>
    <dgm:cxn modelId="{07BBF5F8-5698-4B81-A062-3F9AFDFC492B}" type="presParOf" srcId="{E6D027ED-94AF-4590-AE4E-783BEFA5C45E}" destId="{26806794-8FC4-41C2-B564-EAA657406BEF}" srcOrd="4" destOrd="0" presId="urn:microsoft.com/office/officeart/2005/8/layout/hierarchy2"/>
    <dgm:cxn modelId="{59905644-89F0-4346-846B-F3166D41EDFD}" type="presParOf" srcId="{26806794-8FC4-41C2-B564-EAA657406BEF}" destId="{53156658-324F-465C-A5CD-34B6FB4EA133}" srcOrd="0" destOrd="0" presId="urn:microsoft.com/office/officeart/2005/8/layout/hierarchy2"/>
    <dgm:cxn modelId="{CCF90CEE-E5F8-4CD7-94DD-EBAD75C74E87}" type="presParOf" srcId="{E6D027ED-94AF-4590-AE4E-783BEFA5C45E}" destId="{E2ED1863-880C-4726-9D67-78ACC25DF8F7}" srcOrd="5" destOrd="0" presId="urn:microsoft.com/office/officeart/2005/8/layout/hierarchy2"/>
    <dgm:cxn modelId="{8E73671A-E85B-477D-8D4A-BD6D23A953A7}" type="presParOf" srcId="{E2ED1863-880C-4726-9D67-78ACC25DF8F7}" destId="{FDE7B191-5DAB-4454-B295-A20DCD810CA2}" srcOrd="0" destOrd="0" presId="urn:microsoft.com/office/officeart/2005/8/layout/hierarchy2"/>
    <dgm:cxn modelId="{26EA8B15-1C33-4DC3-B841-291FFB6B4955}" type="presParOf" srcId="{E2ED1863-880C-4726-9D67-78ACC25DF8F7}" destId="{DCC1057B-7E7D-4936-9BF9-4162D877F4B4}" srcOrd="1" destOrd="0" presId="urn:microsoft.com/office/officeart/2005/8/layout/hierarchy2"/>
    <dgm:cxn modelId="{600CFB9F-BC8C-46F5-8266-B8B7F3D9866F}" type="presParOf" srcId="{DCC1057B-7E7D-4936-9BF9-4162D877F4B4}" destId="{E14933D6-267A-443D-9B47-3429FA8ADB72}" srcOrd="0" destOrd="0" presId="urn:microsoft.com/office/officeart/2005/8/layout/hierarchy2"/>
    <dgm:cxn modelId="{ABF9BAE5-17CD-44CB-B87D-735282F581EC}" type="presParOf" srcId="{E14933D6-267A-443D-9B47-3429FA8ADB72}" destId="{319EED89-4350-40CB-A1B6-893BAB29FACB}" srcOrd="0" destOrd="0" presId="urn:microsoft.com/office/officeart/2005/8/layout/hierarchy2"/>
    <dgm:cxn modelId="{52F0AD14-33C7-40CD-AFFF-861EB10BA48B}" type="presParOf" srcId="{DCC1057B-7E7D-4936-9BF9-4162D877F4B4}" destId="{311BAEF7-9087-460F-91E9-55C7CAF1DB4F}" srcOrd="1" destOrd="0" presId="urn:microsoft.com/office/officeart/2005/8/layout/hierarchy2"/>
    <dgm:cxn modelId="{75A2719D-F5BC-4C71-8C13-6FDE11ECFF57}" type="presParOf" srcId="{311BAEF7-9087-460F-91E9-55C7CAF1DB4F}" destId="{1C6B2D70-A55C-48BB-A20E-4ED3C4497BE8}" srcOrd="0" destOrd="0" presId="urn:microsoft.com/office/officeart/2005/8/layout/hierarchy2"/>
    <dgm:cxn modelId="{E7900804-F2AC-45A3-B388-F59A4A043EBF}" type="presParOf" srcId="{311BAEF7-9087-460F-91E9-55C7CAF1DB4F}" destId="{3580BC4C-BA1C-4858-9D11-118C2CB9F591}" srcOrd="1" destOrd="0" presId="urn:microsoft.com/office/officeart/2005/8/layout/hierarchy2"/>
    <dgm:cxn modelId="{0B58639B-896E-4EE0-BB66-816AC11B078F}" type="presParOf" srcId="{DCC1057B-7E7D-4936-9BF9-4162D877F4B4}" destId="{5A2FFB11-5A38-473F-A6DC-49CDBBD5A352}" srcOrd="2" destOrd="0" presId="urn:microsoft.com/office/officeart/2005/8/layout/hierarchy2"/>
    <dgm:cxn modelId="{0F1E75B6-058F-427B-878A-067429370DBE}" type="presParOf" srcId="{5A2FFB11-5A38-473F-A6DC-49CDBBD5A352}" destId="{EAC33F47-021F-4908-980D-918D5A0C9B85}" srcOrd="0" destOrd="0" presId="urn:microsoft.com/office/officeart/2005/8/layout/hierarchy2"/>
    <dgm:cxn modelId="{1A564EF9-A448-4151-B543-04148F6700C4}" type="presParOf" srcId="{DCC1057B-7E7D-4936-9BF9-4162D877F4B4}" destId="{22E90107-D4F2-46E2-9F3A-665D9AB34AA2}" srcOrd="3" destOrd="0" presId="urn:microsoft.com/office/officeart/2005/8/layout/hierarchy2"/>
    <dgm:cxn modelId="{B63ADB31-EDBB-45E6-93C0-B5947F54DDC7}" type="presParOf" srcId="{22E90107-D4F2-46E2-9F3A-665D9AB34AA2}" destId="{8E179F79-8C5B-4F7A-8294-8EADF483E13C}" srcOrd="0" destOrd="0" presId="urn:microsoft.com/office/officeart/2005/8/layout/hierarchy2"/>
    <dgm:cxn modelId="{F3FA48C0-2B11-4A24-B459-BA4F5D5056EA}" type="presParOf" srcId="{22E90107-D4F2-46E2-9F3A-665D9AB34AA2}" destId="{A83CA77E-8527-4852-90A9-D955349A9ECD}" srcOrd="1" destOrd="0" presId="urn:microsoft.com/office/officeart/2005/8/layout/hierarchy2"/>
    <dgm:cxn modelId="{C0A20065-7F4E-4B5D-B181-9C616E79CBDE}" type="presParOf" srcId="{DCC1057B-7E7D-4936-9BF9-4162D877F4B4}" destId="{601098E4-615A-4456-9128-B0B022A34B2E}" srcOrd="4" destOrd="0" presId="urn:microsoft.com/office/officeart/2005/8/layout/hierarchy2"/>
    <dgm:cxn modelId="{75D463F1-4799-4CDA-8E52-8A4E8A06B98E}" type="presParOf" srcId="{601098E4-615A-4456-9128-B0B022A34B2E}" destId="{E1FAF35D-B993-4921-B423-34359D450231}" srcOrd="0" destOrd="0" presId="urn:microsoft.com/office/officeart/2005/8/layout/hierarchy2"/>
    <dgm:cxn modelId="{0CBFAD20-62CE-4F7A-B351-F887C2867AA9}" type="presParOf" srcId="{DCC1057B-7E7D-4936-9BF9-4162D877F4B4}" destId="{7DB12A8E-2C60-4448-A9FB-1411A0A76CE1}" srcOrd="5" destOrd="0" presId="urn:microsoft.com/office/officeart/2005/8/layout/hierarchy2"/>
    <dgm:cxn modelId="{1D98F736-945A-41AD-97F7-0A9522290167}" type="presParOf" srcId="{7DB12A8E-2C60-4448-A9FB-1411A0A76CE1}" destId="{22B62909-8F2E-420D-AD0C-77A264366DBF}" srcOrd="0" destOrd="0" presId="urn:microsoft.com/office/officeart/2005/8/layout/hierarchy2"/>
    <dgm:cxn modelId="{31F2BEF9-9F04-492E-91BB-629332E8ED78}" type="presParOf" srcId="{7DB12A8E-2C60-4448-A9FB-1411A0A76CE1}" destId="{8E0C57E1-A6A1-4FE8-885D-0774AED2B54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41D1936-B0CD-48A8-8773-BE2CD8959D18}"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n-US"/>
        </a:p>
      </dgm:t>
    </dgm:pt>
    <dgm:pt modelId="{A3E770F5-9768-4D13-BA98-B86A52259EA8}">
      <dgm:prSet/>
      <dgm:spPr/>
      <dgm:t>
        <a:bodyPr/>
        <a:lstStyle/>
        <a:p>
          <a:r>
            <a:rPr lang="en-US">
              <a:latin typeface="Sitka Display" panose="02000505000000020004" pitchFamily="2" charset="0"/>
            </a:rPr>
            <a:t>Support Vector Machines</a:t>
          </a:r>
        </a:p>
      </dgm:t>
    </dgm:pt>
    <dgm:pt modelId="{06B6ACD2-715A-4C93-8B63-2B8FBADF0C9C}" type="parTrans" cxnId="{125D9FB0-4459-4B7D-AE13-69F4C8768FB8}">
      <dgm:prSet/>
      <dgm:spPr/>
      <dgm:t>
        <a:bodyPr/>
        <a:lstStyle/>
        <a:p>
          <a:endParaRPr lang="en-US"/>
        </a:p>
      </dgm:t>
    </dgm:pt>
    <dgm:pt modelId="{17EF5053-0E2D-4F5A-9A9A-922FC6AA944B}" type="sibTrans" cxnId="{125D9FB0-4459-4B7D-AE13-69F4C8768FB8}">
      <dgm:prSet/>
      <dgm:spPr/>
      <dgm:t>
        <a:bodyPr/>
        <a:lstStyle/>
        <a:p>
          <a:endParaRPr lang="en-US"/>
        </a:p>
      </dgm:t>
    </dgm:pt>
    <dgm:pt modelId="{6B9A4245-1ED7-473C-852E-FA77D365F74F}">
      <dgm:prSet/>
      <dgm:spPr/>
      <dgm:t>
        <a:bodyPr/>
        <a:lstStyle/>
        <a:p>
          <a:r>
            <a:rPr lang="en-US">
              <a:latin typeface="Sitka Display" panose="02000505000000020004" pitchFamily="2" charset="0"/>
            </a:rPr>
            <a:t>Random Forests</a:t>
          </a:r>
        </a:p>
      </dgm:t>
    </dgm:pt>
    <dgm:pt modelId="{2FA285A0-A4E7-47A6-A0C2-BFBAB0F72789}" type="parTrans" cxnId="{93EBF356-314B-40EB-822F-9AC9123D665F}">
      <dgm:prSet/>
      <dgm:spPr/>
      <dgm:t>
        <a:bodyPr/>
        <a:lstStyle/>
        <a:p>
          <a:endParaRPr lang="en-US"/>
        </a:p>
      </dgm:t>
    </dgm:pt>
    <dgm:pt modelId="{F227CFC0-A365-40F8-9CA5-602AA7B76BDE}" type="sibTrans" cxnId="{93EBF356-314B-40EB-822F-9AC9123D665F}">
      <dgm:prSet/>
      <dgm:spPr/>
      <dgm:t>
        <a:bodyPr/>
        <a:lstStyle/>
        <a:p>
          <a:endParaRPr lang="en-US"/>
        </a:p>
      </dgm:t>
    </dgm:pt>
    <dgm:pt modelId="{30D7A369-395C-4AFD-A405-86EFC0303E93}">
      <dgm:prSet/>
      <dgm:spPr/>
      <dgm:t>
        <a:bodyPr/>
        <a:lstStyle/>
        <a:p>
          <a:r>
            <a:rPr lang="en-US" dirty="0" err="1">
              <a:latin typeface="Sitka Display" panose="02000505000000020004" pitchFamily="2" charset="0"/>
            </a:rPr>
            <a:t>LightGBM</a:t>
          </a:r>
          <a:r>
            <a:rPr lang="en-US" dirty="0">
              <a:latin typeface="Sitka Display" panose="02000505000000020004" pitchFamily="2" charset="0"/>
            </a:rPr>
            <a:t> (Gradient Boosting Machine)</a:t>
          </a:r>
        </a:p>
      </dgm:t>
    </dgm:pt>
    <dgm:pt modelId="{8A8C2AE1-216E-422A-B9AB-C26115162BF7}" type="parTrans" cxnId="{331FEFE9-64B8-4EBC-8B8E-35917FE4CB0E}">
      <dgm:prSet/>
      <dgm:spPr/>
      <dgm:t>
        <a:bodyPr/>
        <a:lstStyle/>
        <a:p>
          <a:endParaRPr lang="en-US"/>
        </a:p>
      </dgm:t>
    </dgm:pt>
    <dgm:pt modelId="{8431BB98-AE92-43A4-A766-AD45384B15DE}" type="sibTrans" cxnId="{331FEFE9-64B8-4EBC-8B8E-35917FE4CB0E}">
      <dgm:prSet/>
      <dgm:spPr/>
      <dgm:t>
        <a:bodyPr/>
        <a:lstStyle/>
        <a:p>
          <a:endParaRPr lang="en-US"/>
        </a:p>
      </dgm:t>
    </dgm:pt>
    <dgm:pt modelId="{BFF023C1-8A0E-4497-8C8F-4A1B3388CB6E}" type="pres">
      <dgm:prSet presAssocID="{741D1936-B0CD-48A8-8773-BE2CD8959D18}" presName="hierChild1" presStyleCnt="0">
        <dgm:presLayoutVars>
          <dgm:chPref val="1"/>
          <dgm:dir/>
          <dgm:animOne val="branch"/>
          <dgm:animLvl val="lvl"/>
          <dgm:resizeHandles/>
        </dgm:presLayoutVars>
      </dgm:prSet>
      <dgm:spPr/>
    </dgm:pt>
    <dgm:pt modelId="{87750054-C2E2-4C8B-82BA-463F05FB312C}" type="pres">
      <dgm:prSet presAssocID="{A3E770F5-9768-4D13-BA98-B86A52259EA8}" presName="hierRoot1" presStyleCnt="0"/>
      <dgm:spPr/>
    </dgm:pt>
    <dgm:pt modelId="{3F182327-BC9D-4EF2-89A0-DA7EBB6DD0E5}" type="pres">
      <dgm:prSet presAssocID="{A3E770F5-9768-4D13-BA98-B86A52259EA8}" presName="composite" presStyleCnt="0"/>
      <dgm:spPr/>
    </dgm:pt>
    <dgm:pt modelId="{1674510B-ECE7-4D5E-BC27-F8C61193CA50}" type="pres">
      <dgm:prSet presAssocID="{A3E770F5-9768-4D13-BA98-B86A52259EA8}" presName="background" presStyleLbl="node0" presStyleIdx="0" presStyleCnt="3"/>
      <dgm:spPr/>
    </dgm:pt>
    <dgm:pt modelId="{08303833-9464-4FE8-AAAC-9F5CE744C2AA}" type="pres">
      <dgm:prSet presAssocID="{A3E770F5-9768-4D13-BA98-B86A52259EA8}" presName="text" presStyleLbl="fgAcc0" presStyleIdx="0" presStyleCnt="3">
        <dgm:presLayoutVars>
          <dgm:chPref val="3"/>
        </dgm:presLayoutVars>
      </dgm:prSet>
      <dgm:spPr/>
    </dgm:pt>
    <dgm:pt modelId="{14C016C7-6D45-441D-8F20-FFE5526E4E6C}" type="pres">
      <dgm:prSet presAssocID="{A3E770F5-9768-4D13-BA98-B86A52259EA8}" presName="hierChild2" presStyleCnt="0"/>
      <dgm:spPr/>
    </dgm:pt>
    <dgm:pt modelId="{B9548672-1482-4091-AB3D-199DB751B949}" type="pres">
      <dgm:prSet presAssocID="{6B9A4245-1ED7-473C-852E-FA77D365F74F}" presName="hierRoot1" presStyleCnt="0"/>
      <dgm:spPr/>
    </dgm:pt>
    <dgm:pt modelId="{6E3FE537-490F-451C-8C99-82CB2DA441BF}" type="pres">
      <dgm:prSet presAssocID="{6B9A4245-1ED7-473C-852E-FA77D365F74F}" presName="composite" presStyleCnt="0"/>
      <dgm:spPr/>
    </dgm:pt>
    <dgm:pt modelId="{F84AD783-1C4D-42FA-AB62-F11323258EAE}" type="pres">
      <dgm:prSet presAssocID="{6B9A4245-1ED7-473C-852E-FA77D365F74F}" presName="background" presStyleLbl="node0" presStyleIdx="1" presStyleCnt="3"/>
      <dgm:spPr/>
    </dgm:pt>
    <dgm:pt modelId="{89F00EFC-7693-4FC8-A4A4-2F3BEE798FA8}" type="pres">
      <dgm:prSet presAssocID="{6B9A4245-1ED7-473C-852E-FA77D365F74F}" presName="text" presStyleLbl="fgAcc0" presStyleIdx="1" presStyleCnt="3">
        <dgm:presLayoutVars>
          <dgm:chPref val="3"/>
        </dgm:presLayoutVars>
      </dgm:prSet>
      <dgm:spPr/>
    </dgm:pt>
    <dgm:pt modelId="{70602435-61EE-42ED-B38B-3E78B1E12F48}" type="pres">
      <dgm:prSet presAssocID="{6B9A4245-1ED7-473C-852E-FA77D365F74F}" presName="hierChild2" presStyleCnt="0"/>
      <dgm:spPr/>
    </dgm:pt>
    <dgm:pt modelId="{541D50DE-A3D8-4D58-9C01-FC5CC3B752CF}" type="pres">
      <dgm:prSet presAssocID="{30D7A369-395C-4AFD-A405-86EFC0303E93}" presName="hierRoot1" presStyleCnt="0"/>
      <dgm:spPr/>
    </dgm:pt>
    <dgm:pt modelId="{9432D25F-12DB-4C05-AF3B-0E36082DF778}" type="pres">
      <dgm:prSet presAssocID="{30D7A369-395C-4AFD-A405-86EFC0303E93}" presName="composite" presStyleCnt="0"/>
      <dgm:spPr/>
    </dgm:pt>
    <dgm:pt modelId="{5CCC9127-74A9-473D-8758-02F5A2A9202A}" type="pres">
      <dgm:prSet presAssocID="{30D7A369-395C-4AFD-A405-86EFC0303E93}" presName="background" presStyleLbl="node0" presStyleIdx="2" presStyleCnt="3"/>
      <dgm:spPr/>
    </dgm:pt>
    <dgm:pt modelId="{1601308C-894F-4BC2-9EE3-6158F0113C78}" type="pres">
      <dgm:prSet presAssocID="{30D7A369-395C-4AFD-A405-86EFC0303E93}" presName="text" presStyleLbl="fgAcc0" presStyleIdx="2" presStyleCnt="3">
        <dgm:presLayoutVars>
          <dgm:chPref val="3"/>
        </dgm:presLayoutVars>
      </dgm:prSet>
      <dgm:spPr/>
    </dgm:pt>
    <dgm:pt modelId="{3CC57A8C-BD14-40B9-9979-B45148FCAF74}" type="pres">
      <dgm:prSet presAssocID="{30D7A369-395C-4AFD-A405-86EFC0303E93}" presName="hierChild2" presStyleCnt="0"/>
      <dgm:spPr/>
    </dgm:pt>
  </dgm:ptLst>
  <dgm:cxnLst>
    <dgm:cxn modelId="{78F7AE22-D632-4BEE-873D-9E6BB6C27EBA}" type="presOf" srcId="{30D7A369-395C-4AFD-A405-86EFC0303E93}" destId="{1601308C-894F-4BC2-9EE3-6158F0113C78}" srcOrd="0" destOrd="0" presId="urn:microsoft.com/office/officeart/2005/8/layout/hierarchy1"/>
    <dgm:cxn modelId="{34D1F625-CBDB-492E-B4A7-ADF7CD4CBA9C}" type="presOf" srcId="{A3E770F5-9768-4D13-BA98-B86A52259EA8}" destId="{08303833-9464-4FE8-AAAC-9F5CE744C2AA}" srcOrd="0" destOrd="0" presId="urn:microsoft.com/office/officeart/2005/8/layout/hierarchy1"/>
    <dgm:cxn modelId="{BF3A3F70-DAA1-4BF9-B500-76490DB90BE0}" type="presOf" srcId="{6B9A4245-1ED7-473C-852E-FA77D365F74F}" destId="{89F00EFC-7693-4FC8-A4A4-2F3BEE798FA8}" srcOrd="0" destOrd="0" presId="urn:microsoft.com/office/officeart/2005/8/layout/hierarchy1"/>
    <dgm:cxn modelId="{08784374-7D5A-493B-9F19-3995FFAF2CC3}" type="presOf" srcId="{741D1936-B0CD-48A8-8773-BE2CD8959D18}" destId="{BFF023C1-8A0E-4497-8C8F-4A1B3388CB6E}" srcOrd="0" destOrd="0" presId="urn:microsoft.com/office/officeart/2005/8/layout/hierarchy1"/>
    <dgm:cxn modelId="{93EBF356-314B-40EB-822F-9AC9123D665F}" srcId="{741D1936-B0CD-48A8-8773-BE2CD8959D18}" destId="{6B9A4245-1ED7-473C-852E-FA77D365F74F}" srcOrd="1" destOrd="0" parTransId="{2FA285A0-A4E7-47A6-A0C2-BFBAB0F72789}" sibTransId="{F227CFC0-A365-40F8-9CA5-602AA7B76BDE}"/>
    <dgm:cxn modelId="{125D9FB0-4459-4B7D-AE13-69F4C8768FB8}" srcId="{741D1936-B0CD-48A8-8773-BE2CD8959D18}" destId="{A3E770F5-9768-4D13-BA98-B86A52259EA8}" srcOrd="0" destOrd="0" parTransId="{06B6ACD2-715A-4C93-8B63-2B8FBADF0C9C}" sibTransId="{17EF5053-0E2D-4F5A-9A9A-922FC6AA944B}"/>
    <dgm:cxn modelId="{331FEFE9-64B8-4EBC-8B8E-35917FE4CB0E}" srcId="{741D1936-B0CD-48A8-8773-BE2CD8959D18}" destId="{30D7A369-395C-4AFD-A405-86EFC0303E93}" srcOrd="2" destOrd="0" parTransId="{8A8C2AE1-216E-422A-B9AB-C26115162BF7}" sibTransId="{8431BB98-AE92-43A4-A766-AD45384B15DE}"/>
    <dgm:cxn modelId="{3ECB8437-D228-4575-A55A-C1A316481F1E}" type="presParOf" srcId="{BFF023C1-8A0E-4497-8C8F-4A1B3388CB6E}" destId="{87750054-C2E2-4C8B-82BA-463F05FB312C}" srcOrd="0" destOrd="0" presId="urn:microsoft.com/office/officeart/2005/8/layout/hierarchy1"/>
    <dgm:cxn modelId="{9A21220A-DE5E-4D22-908F-0FAD60F59D68}" type="presParOf" srcId="{87750054-C2E2-4C8B-82BA-463F05FB312C}" destId="{3F182327-BC9D-4EF2-89A0-DA7EBB6DD0E5}" srcOrd="0" destOrd="0" presId="urn:microsoft.com/office/officeart/2005/8/layout/hierarchy1"/>
    <dgm:cxn modelId="{FABBFFC0-968E-454B-8731-BDFCCC9A219F}" type="presParOf" srcId="{3F182327-BC9D-4EF2-89A0-DA7EBB6DD0E5}" destId="{1674510B-ECE7-4D5E-BC27-F8C61193CA50}" srcOrd="0" destOrd="0" presId="urn:microsoft.com/office/officeart/2005/8/layout/hierarchy1"/>
    <dgm:cxn modelId="{F9CEDA64-89DF-488B-BDE0-580C7487FCDE}" type="presParOf" srcId="{3F182327-BC9D-4EF2-89A0-DA7EBB6DD0E5}" destId="{08303833-9464-4FE8-AAAC-9F5CE744C2AA}" srcOrd="1" destOrd="0" presId="urn:microsoft.com/office/officeart/2005/8/layout/hierarchy1"/>
    <dgm:cxn modelId="{D9778CEB-98E8-4B11-ADF9-56E5D66B1068}" type="presParOf" srcId="{87750054-C2E2-4C8B-82BA-463F05FB312C}" destId="{14C016C7-6D45-441D-8F20-FFE5526E4E6C}" srcOrd="1" destOrd="0" presId="urn:microsoft.com/office/officeart/2005/8/layout/hierarchy1"/>
    <dgm:cxn modelId="{928B2745-66FF-439F-979E-8464CCA3087B}" type="presParOf" srcId="{BFF023C1-8A0E-4497-8C8F-4A1B3388CB6E}" destId="{B9548672-1482-4091-AB3D-199DB751B949}" srcOrd="1" destOrd="0" presId="urn:microsoft.com/office/officeart/2005/8/layout/hierarchy1"/>
    <dgm:cxn modelId="{51CF232F-CC46-4839-A01A-5C5502F887D3}" type="presParOf" srcId="{B9548672-1482-4091-AB3D-199DB751B949}" destId="{6E3FE537-490F-451C-8C99-82CB2DA441BF}" srcOrd="0" destOrd="0" presId="urn:microsoft.com/office/officeart/2005/8/layout/hierarchy1"/>
    <dgm:cxn modelId="{D87A824C-F297-4C6C-B34C-9C7B0B00E404}" type="presParOf" srcId="{6E3FE537-490F-451C-8C99-82CB2DA441BF}" destId="{F84AD783-1C4D-42FA-AB62-F11323258EAE}" srcOrd="0" destOrd="0" presId="urn:microsoft.com/office/officeart/2005/8/layout/hierarchy1"/>
    <dgm:cxn modelId="{119B3C22-D5D0-4562-BA34-4C1B4B280965}" type="presParOf" srcId="{6E3FE537-490F-451C-8C99-82CB2DA441BF}" destId="{89F00EFC-7693-4FC8-A4A4-2F3BEE798FA8}" srcOrd="1" destOrd="0" presId="urn:microsoft.com/office/officeart/2005/8/layout/hierarchy1"/>
    <dgm:cxn modelId="{06329A64-0899-402E-AE20-9D643B1639D0}" type="presParOf" srcId="{B9548672-1482-4091-AB3D-199DB751B949}" destId="{70602435-61EE-42ED-B38B-3E78B1E12F48}" srcOrd="1" destOrd="0" presId="urn:microsoft.com/office/officeart/2005/8/layout/hierarchy1"/>
    <dgm:cxn modelId="{386B123B-C7AC-4062-BAB8-9F20B50254A6}" type="presParOf" srcId="{BFF023C1-8A0E-4497-8C8F-4A1B3388CB6E}" destId="{541D50DE-A3D8-4D58-9C01-FC5CC3B752CF}" srcOrd="2" destOrd="0" presId="urn:microsoft.com/office/officeart/2005/8/layout/hierarchy1"/>
    <dgm:cxn modelId="{ACDD9116-215A-4AD0-9802-8EDFBBA51EF8}" type="presParOf" srcId="{541D50DE-A3D8-4D58-9C01-FC5CC3B752CF}" destId="{9432D25F-12DB-4C05-AF3B-0E36082DF778}" srcOrd="0" destOrd="0" presId="urn:microsoft.com/office/officeart/2005/8/layout/hierarchy1"/>
    <dgm:cxn modelId="{F6172698-DC12-4184-9F2D-2D8AA428B485}" type="presParOf" srcId="{9432D25F-12DB-4C05-AF3B-0E36082DF778}" destId="{5CCC9127-74A9-473D-8758-02F5A2A9202A}" srcOrd="0" destOrd="0" presId="urn:microsoft.com/office/officeart/2005/8/layout/hierarchy1"/>
    <dgm:cxn modelId="{2512832D-0760-4BD6-8D21-B7310EAB8985}" type="presParOf" srcId="{9432D25F-12DB-4C05-AF3B-0E36082DF778}" destId="{1601308C-894F-4BC2-9EE3-6158F0113C78}" srcOrd="1" destOrd="0" presId="urn:microsoft.com/office/officeart/2005/8/layout/hierarchy1"/>
    <dgm:cxn modelId="{9CAE450C-8EE7-4B21-9BCC-8F8106F931C2}" type="presParOf" srcId="{541D50DE-A3D8-4D58-9C01-FC5CC3B752CF}" destId="{3CC57A8C-BD14-40B9-9979-B45148FCAF7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D232090-354A-4EFD-B484-543CFE420741}"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370EC5FF-50BA-40E3-89FA-5593202D8E1A}">
      <dgm:prSet phldrT="[Text]" custT="1"/>
      <dgm:spPr/>
      <dgm:t>
        <a:bodyPr/>
        <a:lstStyle/>
        <a:p>
          <a:r>
            <a:rPr lang="en-US" sz="2400" dirty="0">
              <a:latin typeface="Sitka Display" panose="02000505000000020004" pitchFamily="2" charset="0"/>
            </a:rPr>
            <a:t>Accuracy</a:t>
          </a:r>
          <a:endParaRPr lang="en-US" sz="2400" dirty="0"/>
        </a:p>
      </dgm:t>
    </dgm:pt>
    <dgm:pt modelId="{3D0CF17A-B225-4138-8BC4-CA2D068193A7}" type="parTrans" cxnId="{50D9D7EB-B85C-43A7-8FA9-8A2B5DF80FCF}">
      <dgm:prSet/>
      <dgm:spPr/>
      <dgm:t>
        <a:bodyPr/>
        <a:lstStyle/>
        <a:p>
          <a:endParaRPr lang="en-US"/>
        </a:p>
      </dgm:t>
    </dgm:pt>
    <dgm:pt modelId="{10C6BA5C-A2DB-4075-A6D3-A66F400D5BE2}" type="sibTrans" cxnId="{50D9D7EB-B85C-43A7-8FA9-8A2B5DF80FCF}">
      <dgm:prSet/>
      <dgm:spPr/>
      <dgm:t>
        <a:bodyPr/>
        <a:lstStyle/>
        <a:p>
          <a:endParaRPr lang="en-US"/>
        </a:p>
      </dgm:t>
    </dgm:pt>
    <dgm:pt modelId="{6E431BCB-D9F5-4C28-AB29-705E6E46920E}">
      <dgm:prSet phldrT="[Text]"/>
      <dgm:spPr/>
      <dgm:t>
        <a:bodyPr/>
        <a:lstStyle/>
        <a:p>
          <a:r>
            <a:rPr lang="en-US" dirty="0">
              <a:latin typeface="Sitka Display" panose="02000505000000020004" pitchFamily="2" charset="0"/>
            </a:rPr>
            <a:t>How often the model is correct</a:t>
          </a:r>
        </a:p>
      </dgm:t>
    </dgm:pt>
    <dgm:pt modelId="{80372222-CA8E-4C2F-A7DD-D1E741FD443A}" type="parTrans" cxnId="{63DFC015-2C92-41BE-9F0F-28BF327041A2}">
      <dgm:prSet/>
      <dgm:spPr/>
      <dgm:t>
        <a:bodyPr/>
        <a:lstStyle/>
        <a:p>
          <a:endParaRPr lang="en-US"/>
        </a:p>
      </dgm:t>
    </dgm:pt>
    <dgm:pt modelId="{9450D69A-0DE5-4097-8D52-C0713DCA6615}" type="sibTrans" cxnId="{63DFC015-2C92-41BE-9F0F-28BF327041A2}">
      <dgm:prSet/>
      <dgm:spPr/>
      <dgm:t>
        <a:bodyPr/>
        <a:lstStyle/>
        <a:p>
          <a:endParaRPr lang="en-US"/>
        </a:p>
      </dgm:t>
    </dgm:pt>
    <dgm:pt modelId="{DA10766C-520F-49FF-99AE-EF506B577CA7}">
      <dgm:prSet phldrT="[Text]" custT="1"/>
      <dgm:spPr/>
      <dgm:t>
        <a:bodyPr/>
        <a:lstStyle/>
        <a:p>
          <a:r>
            <a:rPr lang="en-US" sz="2800" dirty="0">
              <a:latin typeface="Sitka Display" panose="02000505000000020004" pitchFamily="2" charset="0"/>
            </a:rPr>
            <a:t>F1 Score</a:t>
          </a:r>
        </a:p>
      </dgm:t>
    </dgm:pt>
    <dgm:pt modelId="{E954C1D1-CC62-496C-B0C3-CD8795DCA788}" type="parTrans" cxnId="{EAD7D2F5-D221-4334-A770-C94FC9E08539}">
      <dgm:prSet/>
      <dgm:spPr/>
      <dgm:t>
        <a:bodyPr/>
        <a:lstStyle/>
        <a:p>
          <a:endParaRPr lang="en-US"/>
        </a:p>
      </dgm:t>
    </dgm:pt>
    <dgm:pt modelId="{0B88AE9E-48C7-47F0-B53F-B055E51BCD8A}" type="sibTrans" cxnId="{EAD7D2F5-D221-4334-A770-C94FC9E08539}">
      <dgm:prSet/>
      <dgm:spPr/>
      <dgm:t>
        <a:bodyPr/>
        <a:lstStyle/>
        <a:p>
          <a:endParaRPr lang="en-US"/>
        </a:p>
      </dgm:t>
    </dgm:pt>
    <dgm:pt modelId="{87251A14-F8D5-4929-AFC5-22A7CD17CFD1}">
      <dgm:prSet phldrT="[Text]"/>
      <dgm:spPr/>
      <dgm:t>
        <a:bodyPr/>
        <a:lstStyle/>
        <a:p>
          <a:r>
            <a:rPr lang="en-US">
              <a:latin typeface="Sitka Display" panose="02000505000000020004" pitchFamily="2" charset="0"/>
            </a:rPr>
            <a:t>balances precision and recall </a:t>
          </a:r>
        </a:p>
      </dgm:t>
    </dgm:pt>
    <dgm:pt modelId="{72015445-36DF-403E-B6D5-FA50FFE63C15}" type="parTrans" cxnId="{2F9858A2-8A36-4FEB-BF12-37F9F084D204}">
      <dgm:prSet/>
      <dgm:spPr/>
      <dgm:t>
        <a:bodyPr/>
        <a:lstStyle/>
        <a:p>
          <a:endParaRPr lang="en-US"/>
        </a:p>
      </dgm:t>
    </dgm:pt>
    <dgm:pt modelId="{ACDBDFEE-5F61-4987-9816-96D45B30BEE7}" type="sibTrans" cxnId="{2F9858A2-8A36-4FEB-BF12-37F9F084D204}">
      <dgm:prSet/>
      <dgm:spPr/>
      <dgm:t>
        <a:bodyPr/>
        <a:lstStyle/>
        <a:p>
          <a:endParaRPr lang="en-US"/>
        </a:p>
      </dgm:t>
    </dgm:pt>
    <dgm:pt modelId="{9A6279E6-1A6B-4DDB-995F-DAB67AF4342C}">
      <dgm:prSet custT="1"/>
      <dgm:spPr/>
      <dgm:t>
        <a:bodyPr/>
        <a:lstStyle/>
        <a:p>
          <a:r>
            <a:rPr lang="en-US" sz="2400" dirty="0">
              <a:latin typeface="Sitka Display" panose="02000505000000020004" pitchFamily="2" charset="0"/>
            </a:rPr>
            <a:t>Area Under Curve</a:t>
          </a:r>
        </a:p>
        <a:p>
          <a:r>
            <a:rPr lang="en-US" sz="2400" dirty="0">
              <a:latin typeface="Sitka Display" panose="02000505000000020004" pitchFamily="2" charset="0"/>
            </a:rPr>
            <a:t>(AUC)</a:t>
          </a:r>
        </a:p>
      </dgm:t>
    </dgm:pt>
    <dgm:pt modelId="{78CBCB29-1964-4F89-A30B-775F34347F83}" type="parTrans" cxnId="{D58C018A-DBE5-435E-9D30-B7ACFB8919D9}">
      <dgm:prSet/>
      <dgm:spPr/>
      <dgm:t>
        <a:bodyPr/>
        <a:lstStyle/>
        <a:p>
          <a:endParaRPr lang="en-US"/>
        </a:p>
      </dgm:t>
    </dgm:pt>
    <dgm:pt modelId="{A4455C4C-9CAA-40FA-ACDD-DA1652FED29F}" type="sibTrans" cxnId="{D58C018A-DBE5-435E-9D30-B7ACFB8919D9}">
      <dgm:prSet/>
      <dgm:spPr/>
      <dgm:t>
        <a:bodyPr/>
        <a:lstStyle/>
        <a:p>
          <a:endParaRPr lang="en-US"/>
        </a:p>
      </dgm:t>
    </dgm:pt>
    <dgm:pt modelId="{63FB4E1B-A5C1-48C3-A729-58C1B05A401F}">
      <dgm:prSet/>
      <dgm:spPr/>
      <dgm:t>
        <a:bodyPr/>
        <a:lstStyle/>
        <a:p>
          <a:r>
            <a:rPr lang="en-US">
              <a:latin typeface="Sitka Display" panose="02000505000000020004" pitchFamily="2" charset="0"/>
            </a:rPr>
            <a:t>distinguish between classes</a:t>
          </a:r>
        </a:p>
      </dgm:t>
    </dgm:pt>
    <dgm:pt modelId="{CBE7795A-AD4F-4E3C-B601-92002BC798AF}" type="parTrans" cxnId="{802F1052-03A1-4A73-B1CE-E637399AFFEE}">
      <dgm:prSet/>
      <dgm:spPr/>
      <dgm:t>
        <a:bodyPr/>
        <a:lstStyle/>
        <a:p>
          <a:endParaRPr lang="en-US"/>
        </a:p>
      </dgm:t>
    </dgm:pt>
    <dgm:pt modelId="{B41A2D30-B9BA-46C1-8ECD-862A326BA33E}" type="sibTrans" cxnId="{802F1052-03A1-4A73-B1CE-E637399AFFEE}">
      <dgm:prSet/>
      <dgm:spPr/>
      <dgm:t>
        <a:bodyPr/>
        <a:lstStyle/>
        <a:p>
          <a:endParaRPr lang="en-US"/>
        </a:p>
      </dgm:t>
    </dgm:pt>
    <dgm:pt modelId="{9F588CED-F914-4C88-8DDA-645EBB5FFFD0}">
      <dgm:prSet/>
      <dgm:spPr/>
      <dgm:t>
        <a:bodyPr/>
        <a:lstStyle/>
        <a:p>
          <a:r>
            <a:rPr lang="en-US" dirty="0">
              <a:latin typeface="Sitka Display" panose="02000505000000020004" pitchFamily="2" charset="0"/>
            </a:rPr>
            <a:t>Higher Accuracy = Correct Prediction</a:t>
          </a:r>
        </a:p>
      </dgm:t>
    </dgm:pt>
    <dgm:pt modelId="{E089826C-5CA0-4382-B8D8-840F9067B6E1}" type="parTrans" cxnId="{46466FB1-A557-44DC-8F87-4A7EBFD1A543}">
      <dgm:prSet/>
      <dgm:spPr/>
      <dgm:t>
        <a:bodyPr/>
        <a:lstStyle/>
        <a:p>
          <a:endParaRPr lang="en-US"/>
        </a:p>
      </dgm:t>
    </dgm:pt>
    <dgm:pt modelId="{BA8E083B-147A-4D2A-B145-0CF78F1D3D14}" type="sibTrans" cxnId="{46466FB1-A557-44DC-8F87-4A7EBFD1A543}">
      <dgm:prSet/>
      <dgm:spPr/>
      <dgm:t>
        <a:bodyPr/>
        <a:lstStyle/>
        <a:p>
          <a:endParaRPr lang="en-US"/>
        </a:p>
      </dgm:t>
    </dgm:pt>
    <dgm:pt modelId="{F5AB0909-0827-419D-B154-ADAABF6A589B}" type="pres">
      <dgm:prSet presAssocID="{9D232090-354A-4EFD-B484-543CFE420741}" presName="diagram" presStyleCnt="0">
        <dgm:presLayoutVars>
          <dgm:chPref val="1"/>
          <dgm:dir/>
          <dgm:animOne val="branch"/>
          <dgm:animLvl val="lvl"/>
          <dgm:resizeHandles/>
        </dgm:presLayoutVars>
      </dgm:prSet>
      <dgm:spPr/>
    </dgm:pt>
    <dgm:pt modelId="{B655ED7D-CC98-485A-B627-007512C94E8F}" type="pres">
      <dgm:prSet presAssocID="{370EC5FF-50BA-40E3-89FA-5593202D8E1A}" presName="root" presStyleCnt="0"/>
      <dgm:spPr/>
    </dgm:pt>
    <dgm:pt modelId="{391FF1C8-681B-42B5-BAA0-5E4FFE094D3F}" type="pres">
      <dgm:prSet presAssocID="{370EC5FF-50BA-40E3-89FA-5593202D8E1A}" presName="rootComposite" presStyleCnt="0"/>
      <dgm:spPr/>
    </dgm:pt>
    <dgm:pt modelId="{9A0FD7C9-D1B3-4E94-8CB4-E5D3254F36C7}" type="pres">
      <dgm:prSet presAssocID="{370EC5FF-50BA-40E3-89FA-5593202D8E1A}" presName="rootText" presStyleLbl="node1" presStyleIdx="0" presStyleCnt="3"/>
      <dgm:spPr/>
    </dgm:pt>
    <dgm:pt modelId="{0A8DFACA-0BA2-469B-8138-6AE450AD867B}" type="pres">
      <dgm:prSet presAssocID="{370EC5FF-50BA-40E3-89FA-5593202D8E1A}" presName="rootConnector" presStyleLbl="node1" presStyleIdx="0" presStyleCnt="3"/>
      <dgm:spPr/>
    </dgm:pt>
    <dgm:pt modelId="{E0535B18-B3B9-46DB-A18F-20556E490B45}" type="pres">
      <dgm:prSet presAssocID="{370EC5FF-50BA-40E3-89FA-5593202D8E1A}" presName="childShape" presStyleCnt="0"/>
      <dgm:spPr/>
    </dgm:pt>
    <dgm:pt modelId="{377F0DC1-AEC6-4E3B-B83B-89982A0047C6}" type="pres">
      <dgm:prSet presAssocID="{80372222-CA8E-4C2F-A7DD-D1E741FD443A}" presName="Name13" presStyleLbl="parChTrans1D2" presStyleIdx="0" presStyleCnt="4"/>
      <dgm:spPr/>
    </dgm:pt>
    <dgm:pt modelId="{BDABDD85-B522-4795-9C7C-2B04933EF919}" type="pres">
      <dgm:prSet presAssocID="{6E431BCB-D9F5-4C28-AB29-705E6E46920E}" presName="childText" presStyleLbl="bgAcc1" presStyleIdx="0" presStyleCnt="4">
        <dgm:presLayoutVars>
          <dgm:bulletEnabled val="1"/>
        </dgm:presLayoutVars>
      </dgm:prSet>
      <dgm:spPr/>
    </dgm:pt>
    <dgm:pt modelId="{ED62AB98-AE9B-40B8-9C6F-8B6C49E9D59F}" type="pres">
      <dgm:prSet presAssocID="{E089826C-5CA0-4382-B8D8-840F9067B6E1}" presName="Name13" presStyleLbl="parChTrans1D2" presStyleIdx="1" presStyleCnt="4"/>
      <dgm:spPr/>
    </dgm:pt>
    <dgm:pt modelId="{56D76229-1379-4975-8D05-7AF199840BA2}" type="pres">
      <dgm:prSet presAssocID="{9F588CED-F914-4C88-8DDA-645EBB5FFFD0}" presName="childText" presStyleLbl="bgAcc1" presStyleIdx="1" presStyleCnt="4">
        <dgm:presLayoutVars>
          <dgm:bulletEnabled val="1"/>
        </dgm:presLayoutVars>
      </dgm:prSet>
      <dgm:spPr/>
    </dgm:pt>
    <dgm:pt modelId="{C666F846-331D-4414-BD27-96D879C427FF}" type="pres">
      <dgm:prSet presAssocID="{9A6279E6-1A6B-4DDB-995F-DAB67AF4342C}" presName="root" presStyleCnt="0"/>
      <dgm:spPr/>
    </dgm:pt>
    <dgm:pt modelId="{7B51A082-2CB1-40B5-AF57-7F5005272ADF}" type="pres">
      <dgm:prSet presAssocID="{9A6279E6-1A6B-4DDB-995F-DAB67AF4342C}" presName="rootComposite" presStyleCnt="0"/>
      <dgm:spPr/>
    </dgm:pt>
    <dgm:pt modelId="{A062AB48-2E35-45BF-8244-975D489FFC0E}" type="pres">
      <dgm:prSet presAssocID="{9A6279E6-1A6B-4DDB-995F-DAB67AF4342C}" presName="rootText" presStyleLbl="node1" presStyleIdx="1" presStyleCnt="3" custScaleX="116977"/>
      <dgm:spPr/>
    </dgm:pt>
    <dgm:pt modelId="{DB62EDEC-E28C-4AF0-B4DC-B4E9E648F6BA}" type="pres">
      <dgm:prSet presAssocID="{9A6279E6-1A6B-4DDB-995F-DAB67AF4342C}" presName="rootConnector" presStyleLbl="node1" presStyleIdx="1" presStyleCnt="3"/>
      <dgm:spPr/>
    </dgm:pt>
    <dgm:pt modelId="{01805E31-69E4-44CF-9D57-26CC92DC0482}" type="pres">
      <dgm:prSet presAssocID="{9A6279E6-1A6B-4DDB-995F-DAB67AF4342C}" presName="childShape" presStyleCnt="0"/>
      <dgm:spPr/>
    </dgm:pt>
    <dgm:pt modelId="{3EC62CEE-F7C1-40E3-AF75-B052D79591B9}" type="pres">
      <dgm:prSet presAssocID="{CBE7795A-AD4F-4E3C-B601-92002BC798AF}" presName="Name13" presStyleLbl="parChTrans1D2" presStyleIdx="2" presStyleCnt="4"/>
      <dgm:spPr/>
    </dgm:pt>
    <dgm:pt modelId="{82E5784A-CEDB-4BB1-87DD-86D85FFF2CF3}" type="pres">
      <dgm:prSet presAssocID="{63FB4E1B-A5C1-48C3-A729-58C1B05A401F}" presName="childText" presStyleLbl="bgAcc1" presStyleIdx="2" presStyleCnt="4">
        <dgm:presLayoutVars>
          <dgm:bulletEnabled val="1"/>
        </dgm:presLayoutVars>
      </dgm:prSet>
      <dgm:spPr/>
    </dgm:pt>
    <dgm:pt modelId="{B3B42FD2-597D-4DF3-8419-569A0D2BC3EE}" type="pres">
      <dgm:prSet presAssocID="{DA10766C-520F-49FF-99AE-EF506B577CA7}" presName="root" presStyleCnt="0"/>
      <dgm:spPr/>
    </dgm:pt>
    <dgm:pt modelId="{6DED9EF8-D744-4848-BE0F-F27BD2654675}" type="pres">
      <dgm:prSet presAssocID="{DA10766C-520F-49FF-99AE-EF506B577CA7}" presName="rootComposite" presStyleCnt="0"/>
      <dgm:spPr/>
    </dgm:pt>
    <dgm:pt modelId="{5C78BDFF-0127-488D-9D43-9AAEC2ADEA2E}" type="pres">
      <dgm:prSet presAssocID="{DA10766C-520F-49FF-99AE-EF506B577CA7}" presName="rootText" presStyleLbl="node1" presStyleIdx="2" presStyleCnt="3"/>
      <dgm:spPr/>
    </dgm:pt>
    <dgm:pt modelId="{78233890-F657-4F98-A776-5B7BED837C82}" type="pres">
      <dgm:prSet presAssocID="{DA10766C-520F-49FF-99AE-EF506B577CA7}" presName="rootConnector" presStyleLbl="node1" presStyleIdx="2" presStyleCnt="3"/>
      <dgm:spPr/>
    </dgm:pt>
    <dgm:pt modelId="{E0B0072C-6995-43F9-B9E7-9C596CAFE6BF}" type="pres">
      <dgm:prSet presAssocID="{DA10766C-520F-49FF-99AE-EF506B577CA7}" presName="childShape" presStyleCnt="0"/>
      <dgm:spPr/>
    </dgm:pt>
    <dgm:pt modelId="{10CE48F3-46DC-48AA-A9ED-CD756A36F850}" type="pres">
      <dgm:prSet presAssocID="{72015445-36DF-403E-B6D5-FA50FFE63C15}" presName="Name13" presStyleLbl="parChTrans1D2" presStyleIdx="3" presStyleCnt="4"/>
      <dgm:spPr/>
    </dgm:pt>
    <dgm:pt modelId="{8CD665DE-9B5E-4E71-B805-37022A9A859A}" type="pres">
      <dgm:prSet presAssocID="{87251A14-F8D5-4929-AFC5-22A7CD17CFD1}" presName="childText" presStyleLbl="bgAcc1" presStyleIdx="3" presStyleCnt="4">
        <dgm:presLayoutVars>
          <dgm:bulletEnabled val="1"/>
        </dgm:presLayoutVars>
      </dgm:prSet>
      <dgm:spPr/>
    </dgm:pt>
  </dgm:ptLst>
  <dgm:cxnLst>
    <dgm:cxn modelId="{5F4EC901-71A6-4D6B-B8AE-6621C3EF1AA8}" type="presOf" srcId="{CBE7795A-AD4F-4E3C-B601-92002BC798AF}" destId="{3EC62CEE-F7C1-40E3-AF75-B052D79591B9}" srcOrd="0" destOrd="0" presId="urn:microsoft.com/office/officeart/2005/8/layout/hierarchy3"/>
    <dgm:cxn modelId="{FE83130F-F9AC-473D-B354-CD011B6D705C}" type="presOf" srcId="{DA10766C-520F-49FF-99AE-EF506B577CA7}" destId="{5C78BDFF-0127-488D-9D43-9AAEC2ADEA2E}" srcOrd="0" destOrd="0" presId="urn:microsoft.com/office/officeart/2005/8/layout/hierarchy3"/>
    <dgm:cxn modelId="{63DFC015-2C92-41BE-9F0F-28BF327041A2}" srcId="{370EC5FF-50BA-40E3-89FA-5593202D8E1A}" destId="{6E431BCB-D9F5-4C28-AB29-705E6E46920E}" srcOrd="0" destOrd="0" parTransId="{80372222-CA8E-4C2F-A7DD-D1E741FD443A}" sibTransId="{9450D69A-0DE5-4097-8D52-C0713DCA6615}"/>
    <dgm:cxn modelId="{ED707229-C78F-4DAC-A108-CDAC78F1E7F7}" type="presOf" srcId="{87251A14-F8D5-4929-AFC5-22A7CD17CFD1}" destId="{8CD665DE-9B5E-4E71-B805-37022A9A859A}" srcOrd="0" destOrd="0" presId="urn:microsoft.com/office/officeart/2005/8/layout/hierarchy3"/>
    <dgm:cxn modelId="{EF65B63D-107E-410C-8C62-346442C547F8}" type="presOf" srcId="{80372222-CA8E-4C2F-A7DD-D1E741FD443A}" destId="{377F0DC1-AEC6-4E3B-B83B-89982A0047C6}" srcOrd="0" destOrd="0" presId="urn:microsoft.com/office/officeart/2005/8/layout/hierarchy3"/>
    <dgm:cxn modelId="{C2AB955C-3BE1-4BC3-81D6-AF41D55F2958}" type="presOf" srcId="{63FB4E1B-A5C1-48C3-A729-58C1B05A401F}" destId="{82E5784A-CEDB-4BB1-87DD-86D85FFF2CF3}" srcOrd="0" destOrd="0" presId="urn:microsoft.com/office/officeart/2005/8/layout/hierarchy3"/>
    <dgm:cxn modelId="{9C16DF64-75D9-48D1-826B-A383C928D2CE}" type="presOf" srcId="{9F588CED-F914-4C88-8DDA-645EBB5FFFD0}" destId="{56D76229-1379-4975-8D05-7AF199840BA2}" srcOrd="0" destOrd="0" presId="urn:microsoft.com/office/officeart/2005/8/layout/hierarchy3"/>
    <dgm:cxn modelId="{6875E04F-4CFD-43C9-97FE-6FF7F704D359}" type="presOf" srcId="{6E431BCB-D9F5-4C28-AB29-705E6E46920E}" destId="{BDABDD85-B522-4795-9C7C-2B04933EF919}" srcOrd="0" destOrd="0" presId="urn:microsoft.com/office/officeart/2005/8/layout/hierarchy3"/>
    <dgm:cxn modelId="{56AA3751-C791-4085-806F-7408308359C5}" type="presOf" srcId="{DA10766C-520F-49FF-99AE-EF506B577CA7}" destId="{78233890-F657-4F98-A776-5B7BED837C82}" srcOrd="1" destOrd="0" presId="urn:microsoft.com/office/officeart/2005/8/layout/hierarchy3"/>
    <dgm:cxn modelId="{802F1052-03A1-4A73-B1CE-E637399AFFEE}" srcId="{9A6279E6-1A6B-4DDB-995F-DAB67AF4342C}" destId="{63FB4E1B-A5C1-48C3-A729-58C1B05A401F}" srcOrd="0" destOrd="0" parTransId="{CBE7795A-AD4F-4E3C-B601-92002BC798AF}" sibTransId="{B41A2D30-B9BA-46C1-8ECD-862A326BA33E}"/>
    <dgm:cxn modelId="{B795B652-CB0B-4B45-A4D0-84AEFF34CE56}" type="presOf" srcId="{72015445-36DF-403E-B6D5-FA50FFE63C15}" destId="{10CE48F3-46DC-48AA-A9ED-CD756A36F850}" srcOrd="0" destOrd="0" presId="urn:microsoft.com/office/officeart/2005/8/layout/hierarchy3"/>
    <dgm:cxn modelId="{D58C018A-DBE5-435E-9D30-B7ACFB8919D9}" srcId="{9D232090-354A-4EFD-B484-543CFE420741}" destId="{9A6279E6-1A6B-4DDB-995F-DAB67AF4342C}" srcOrd="1" destOrd="0" parTransId="{78CBCB29-1964-4F89-A30B-775F34347F83}" sibTransId="{A4455C4C-9CAA-40FA-ACDD-DA1652FED29F}"/>
    <dgm:cxn modelId="{6BECCF92-01A5-4392-B0CE-8B6D03C690AB}" type="presOf" srcId="{9A6279E6-1A6B-4DDB-995F-DAB67AF4342C}" destId="{A062AB48-2E35-45BF-8244-975D489FFC0E}" srcOrd="0" destOrd="0" presId="urn:microsoft.com/office/officeart/2005/8/layout/hierarchy3"/>
    <dgm:cxn modelId="{2F9858A2-8A36-4FEB-BF12-37F9F084D204}" srcId="{DA10766C-520F-49FF-99AE-EF506B577CA7}" destId="{87251A14-F8D5-4929-AFC5-22A7CD17CFD1}" srcOrd="0" destOrd="0" parTransId="{72015445-36DF-403E-B6D5-FA50FFE63C15}" sibTransId="{ACDBDFEE-5F61-4987-9816-96D45B30BEE7}"/>
    <dgm:cxn modelId="{46466FB1-A557-44DC-8F87-4A7EBFD1A543}" srcId="{370EC5FF-50BA-40E3-89FA-5593202D8E1A}" destId="{9F588CED-F914-4C88-8DDA-645EBB5FFFD0}" srcOrd="1" destOrd="0" parTransId="{E089826C-5CA0-4382-B8D8-840F9067B6E1}" sibTransId="{BA8E083B-147A-4D2A-B145-0CF78F1D3D14}"/>
    <dgm:cxn modelId="{355EF9BE-9553-4432-828C-171DE11F3C22}" type="presOf" srcId="{9A6279E6-1A6B-4DDB-995F-DAB67AF4342C}" destId="{DB62EDEC-E28C-4AF0-B4DC-B4E9E648F6BA}" srcOrd="1" destOrd="0" presId="urn:microsoft.com/office/officeart/2005/8/layout/hierarchy3"/>
    <dgm:cxn modelId="{61C0D5C2-9027-4FD8-B1D5-63C6602F6AE1}" type="presOf" srcId="{370EC5FF-50BA-40E3-89FA-5593202D8E1A}" destId="{9A0FD7C9-D1B3-4E94-8CB4-E5D3254F36C7}" srcOrd="0" destOrd="0" presId="urn:microsoft.com/office/officeart/2005/8/layout/hierarchy3"/>
    <dgm:cxn modelId="{671A04C3-22AF-4325-9D2C-C0A9ED7332BA}" type="presOf" srcId="{370EC5FF-50BA-40E3-89FA-5593202D8E1A}" destId="{0A8DFACA-0BA2-469B-8138-6AE450AD867B}" srcOrd="1" destOrd="0" presId="urn:microsoft.com/office/officeart/2005/8/layout/hierarchy3"/>
    <dgm:cxn modelId="{3EBCFBC8-4E0F-4CE5-A087-16699DB38DC6}" type="presOf" srcId="{E089826C-5CA0-4382-B8D8-840F9067B6E1}" destId="{ED62AB98-AE9B-40B8-9C6F-8B6C49E9D59F}" srcOrd="0" destOrd="0" presId="urn:microsoft.com/office/officeart/2005/8/layout/hierarchy3"/>
    <dgm:cxn modelId="{82C1DAD2-375A-4D78-AB5C-3639DBCAA06A}" type="presOf" srcId="{9D232090-354A-4EFD-B484-543CFE420741}" destId="{F5AB0909-0827-419D-B154-ADAABF6A589B}" srcOrd="0" destOrd="0" presId="urn:microsoft.com/office/officeart/2005/8/layout/hierarchy3"/>
    <dgm:cxn modelId="{50D9D7EB-B85C-43A7-8FA9-8A2B5DF80FCF}" srcId="{9D232090-354A-4EFD-B484-543CFE420741}" destId="{370EC5FF-50BA-40E3-89FA-5593202D8E1A}" srcOrd="0" destOrd="0" parTransId="{3D0CF17A-B225-4138-8BC4-CA2D068193A7}" sibTransId="{10C6BA5C-A2DB-4075-A6D3-A66F400D5BE2}"/>
    <dgm:cxn modelId="{EAD7D2F5-D221-4334-A770-C94FC9E08539}" srcId="{9D232090-354A-4EFD-B484-543CFE420741}" destId="{DA10766C-520F-49FF-99AE-EF506B577CA7}" srcOrd="2" destOrd="0" parTransId="{E954C1D1-CC62-496C-B0C3-CD8795DCA788}" sibTransId="{0B88AE9E-48C7-47F0-B53F-B055E51BCD8A}"/>
    <dgm:cxn modelId="{1A5ED211-45BD-4626-AA76-AB9BA6EB8473}" type="presParOf" srcId="{F5AB0909-0827-419D-B154-ADAABF6A589B}" destId="{B655ED7D-CC98-485A-B627-007512C94E8F}" srcOrd="0" destOrd="0" presId="urn:microsoft.com/office/officeart/2005/8/layout/hierarchy3"/>
    <dgm:cxn modelId="{BC2621FE-D50A-48A2-907C-6ADEBAFB0B63}" type="presParOf" srcId="{B655ED7D-CC98-485A-B627-007512C94E8F}" destId="{391FF1C8-681B-42B5-BAA0-5E4FFE094D3F}" srcOrd="0" destOrd="0" presId="urn:microsoft.com/office/officeart/2005/8/layout/hierarchy3"/>
    <dgm:cxn modelId="{DE3E0812-E54F-49C8-9B2F-C8AC9B2EFD1A}" type="presParOf" srcId="{391FF1C8-681B-42B5-BAA0-5E4FFE094D3F}" destId="{9A0FD7C9-D1B3-4E94-8CB4-E5D3254F36C7}" srcOrd="0" destOrd="0" presId="urn:microsoft.com/office/officeart/2005/8/layout/hierarchy3"/>
    <dgm:cxn modelId="{F063C86A-ACE8-409F-A359-E83E14EA15F1}" type="presParOf" srcId="{391FF1C8-681B-42B5-BAA0-5E4FFE094D3F}" destId="{0A8DFACA-0BA2-469B-8138-6AE450AD867B}" srcOrd="1" destOrd="0" presId="urn:microsoft.com/office/officeart/2005/8/layout/hierarchy3"/>
    <dgm:cxn modelId="{C7EED316-34AB-4816-A8D1-8665D43E4EF4}" type="presParOf" srcId="{B655ED7D-CC98-485A-B627-007512C94E8F}" destId="{E0535B18-B3B9-46DB-A18F-20556E490B45}" srcOrd="1" destOrd="0" presId="urn:microsoft.com/office/officeart/2005/8/layout/hierarchy3"/>
    <dgm:cxn modelId="{10CD774C-9EAB-4347-8CC7-0D2976A3A997}" type="presParOf" srcId="{E0535B18-B3B9-46DB-A18F-20556E490B45}" destId="{377F0DC1-AEC6-4E3B-B83B-89982A0047C6}" srcOrd="0" destOrd="0" presId="urn:microsoft.com/office/officeart/2005/8/layout/hierarchy3"/>
    <dgm:cxn modelId="{64AD64AE-44E2-454B-825D-92D4165367B1}" type="presParOf" srcId="{E0535B18-B3B9-46DB-A18F-20556E490B45}" destId="{BDABDD85-B522-4795-9C7C-2B04933EF919}" srcOrd="1" destOrd="0" presId="urn:microsoft.com/office/officeart/2005/8/layout/hierarchy3"/>
    <dgm:cxn modelId="{B8B509CD-4AE7-49B8-86AC-9A30A7E1B330}" type="presParOf" srcId="{E0535B18-B3B9-46DB-A18F-20556E490B45}" destId="{ED62AB98-AE9B-40B8-9C6F-8B6C49E9D59F}" srcOrd="2" destOrd="0" presId="urn:microsoft.com/office/officeart/2005/8/layout/hierarchy3"/>
    <dgm:cxn modelId="{4F7F3282-6186-4B79-8A4E-4F3FD2DB424A}" type="presParOf" srcId="{E0535B18-B3B9-46DB-A18F-20556E490B45}" destId="{56D76229-1379-4975-8D05-7AF199840BA2}" srcOrd="3" destOrd="0" presId="urn:microsoft.com/office/officeart/2005/8/layout/hierarchy3"/>
    <dgm:cxn modelId="{FCDCE41E-A9AB-4A69-8437-66B36C44347A}" type="presParOf" srcId="{F5AB0909-0827-419D-B154-ADAABF6A589B}" destId="{C666F846-331D-4414-BD27-96D879C427FF}" srcOrd="1" destOrd="0" presId="urn:microsoft.com/office/officeart/2005/8/layout/hierarchy3"/>
    <dgm:cxn modelId="{34272DA2-707C-42DC-9F89-F6F7812A2940}" type="presParOf" srcId="{C666F846-331D-4414-BD27-96D879C427FF}" destId="{7B51A082-2CB1-40B5-AF57-7F5005272ADF}" srcOrd="0" destOrd="0" presId="urn:microsoft.com/office/officeart/2005/8/layout/hierarchy3"/>
    <dgm:cxn modelId="{34740AB8-5A33-4D9A-8A40-5C0F3494D75E}" type="presParOf" srcId="{7B51A082-2CB1-40B5-AF57-7F5005272ADF}" destId="{A062AB48-2E35-45BF-8244-975D489FFC0E}" srcOrd="0" destOrd="0" presId="urn:microsoft.com/office/officeart/2005/8/layout/hierarchy3"/>
    <dgm:cxn modelId="{47B8CC32-3CD9-4378-9D6A-B8AA7A88ADC4}" type="presParOf" srcId="{7B51A082-2CB1-40B5-AF57-7F5005272ADF}" destId="{DB62EDEC-E28C-4AF0-B4DC-B4E9E648F6BA}" srcOrd="1" destOrd="0" presId="urn:microsoft.com/office/officeart/2005/8/layout/hierarchy3"/>
    <dgm:cxn modelId="{F6F558C0-CA0A-4684-9265-E26AEA94C3AC}" type="presParOf" srcId="{C666F846-331D-4414-BD27-96D879C427FF}" destId="{01805E31-69E4-44CF-9D57-26CC92DC0482}" srcOrd="1" destOrd="0" presId="urn:microsoft.com/office/officeart/2005/8/layout/hierarchy3"/>
    <dgm:cxn modelId="{06F59620-4CB2-4203-BA5E-FB64C127DBF4}" type="presParOf" srcId="{01805E31-69E4-44CF-9D57-26CC92DC0482}" destId="{3EC62CEE-F7C1-40E3-AF75-B052D79591B9}" srcOrd="0" destOrd="0" presId="urn:microsoft.com/office/officeart/2005/8/layout/hierarchy3"/>
    <dgm:cxn modelId="{A403B264-727C-4D39-9E35-4D8831C0129E}" type="presParOf" srcId="{01805E31-69E4-44CF-9D57-26CC92DC0482}" destId="{82E5784A-CEDB-4BB1-87DD-86D85FFF2CF3}" srcOrd="1" destOrd="0" presId="urn:microsoft.com/office/officeart/2005/8/layout/hierarchy3"/>
    <dgm:cxn modelId="{3F726389-FE15-4BC0-A888-C76D49F033E9}" type="presParOf" srcId="{F5AB0909-0827-419D-B154-ADAABF6A589B}" destId="{B3B42FD2-597D-4DF3-8419-569A0D2BC3EE}" srcOrd="2" destOrd="0" presId="urn:microsoft.com/office/officeart/2005/8/layout/hierarchy3"/>
    <dgm:cxn modelId="{50259738-E62F-4AF6-95C8-6D45D5F9F2D5}" type="presParOf" srcId="{B3B42FD2-597D-4DF3-8419-569A0D2BC3EE}" destId="{6DED9EF8-D744-4848-BE0F-F27BD2654675}" srcOrd="0" destOrd="0" presId="urn:microsoft.com/office/officeart/2005/8/layout/hierarchy3"/>
    <dgm:cxn modelId="{AAEC0AA3-ADD6-453D-9585-3E931270B51C}" type="presParOf" srcId="{6DED9EF8-D744-4848-BE0F-F27BD2654675}" destId="{5C78BDFF-0127-488D-9D43-9AAEC2ADEA2E}" srcOrd="0" destOrd="0" presId="urn:microsoft.com/office/officeart/2005/8/layout/hierarchy3"/>
    <dgm:cxn modelId="{D8471154-A968-43EC-A4E2-486505D5F9A9}" type="presParOf" srcId="{6DED9EF8-D744-4848-BE0F-F27BD2654675}" destId="{78233890-F657-4F98-A776-5B7BED837C82}" srcOrd="1" destOrd="0" presId="urn:microsoft.com/office/officeart/2005/8/layout/hierarchy3"/>
    <dgm:cxn modelId="{1358083F-F3E1-42BE-8465-DA5C1DE40A8A}" type="presParOf" srcId="{B3B42FD2-597D-4DF3-8419-569A0D2BC3EE}" destId="{E0B0072C-6995-43F9-B9E7-9C596CAFE6BF}" srcOrd="1" destOrd="0" presId="urn:microsoft.com/office/officeart/2005/8/layout/hierarchy3"/>
    <dgm:cxn modelId="{A0A60CED-14E1-43B2-B1A5-81118A098343}" type="presParOf" srcId="{E0B0072C-6995-43F9-B9E7-9C596CAFE6BF}" destId="{10CE48F3-46DC-48AA-A9ED-CD756A36F850}" srcOrd="0" destOrd="0" presId="urn:microsoft.com/office/officeart/2005/8/layout/hierarchy3"/>
    <dgm:cxn modelId="{333974C1-1C73-47F9-83E2-4CB95996DA7E}" type="presParOf" srcId="{E0B0072C-6995-43F9-B9E7-9C596CAFE6BF}" destId="{8CD665DE-9B5E-4E71-B805-37022A9A859A}"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8B03BAA-F7E7-4099-8C73-EBF60E20117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B8FE746-3835-433E-B4C2-6A3793DC00CF}">
      <dgm:prSet phldrT="[Text]" custT="1"/>
      <dgm:spPr/>
      <dgm:t>
        <a:bodyPr/>
        <a:lstStyle/>
        <a:p>
          <a:r>
            <a:rPr lang="en-US" sz="3600" dirty="0" err="1">
              <a:latin typeface="Sitka Display" panose="02000505000000020004" pitchFamily="2" charset="0"/>
            </a:rPr>
            <a:t>Beeswarm</a:t>
          </a:r>
          <a:r>
            <a:rPr lang="en-US" sz="3600" dirty="0">
              <a:latin typeface="Sitka Display" panose="02000505000000020004" pitchFamily="2" charset="0"/>
            </a:rPr>
            <a:t> Plot</a:t>
          </a:r>
        </a:p>
      </dgm:t>
    </dgm:pt>
    <dgm:pt modelId="{94A18DA7-28C3-4542-B17F-60F65E877CF1}" type="parTrans" cxnId="{8CE7DBD3-10E9-4C45-A300-89212926BA27}">
      <dgm:prSet/>
      <dgm:spPr/>
      <dgm:t>
        <a:bodyPr/>
        <a:lstStyle/>
        <a:p>
          <a:endParaRPr lang="en-US"/>
        </a:p>
      </dgm:t>
    </dgm:pt>
    <dgm:pt modelId="{0FD5AF56-5020-4F8D-BE5B-435F44F95931}" type="sibTrans" cxnId="{8CE7DBD3-10E9-4C45-A300-89212926BA27}">
      <dgm:prSet/>
      <dgm:spPr/>
      <dgm:t>
        <a:bodyPr/>
        <a:lstStyle/>
        <a:p>
          <a:endParaRPr lang="en-US"/>
        </a:p>
      </dgm:t>
    </dgm:pt>
    <dgm:pt modelId="{DC86C909-94FB-4FFD-9C1A-C90C4B96B711}">
      <dgm:prSet phldrT="[Text]" custT="1"/>
      <dgm:spPr/>
      <dgm:t>
        <a:bodyPr/>
        <a:lstStyle/>
        <a:p>
          <a:r>
            <a:rPr lang="en-US" sz="3600" dirty="0">
              <a:latin typeface="Sitka Display" panose="02000505000000020004" pitchFamily="2" charset="0"/>
            </a:rPr>
            <a:t>Dependence Plot</a:t>
          </a:r>
        </a:p>
      </dgm:t>
    </dgm:pt>
    <dgm:pt modelId="{795F7403-2492-4891-AA44-FD32D8BAF227}" type="parTrans" cxnId="{1711571E-B426-4C24-A237-6FF20947A20F}">
      <dgm:prSet/>
      <dgm:spPr/>
      <dgm:t>
        <a:bodyPr/>
        <a:lstStyle/>
        <a:p>
          <a:endParaRPr lang="en-US"/>
        </a:p>
      </dgm:t>
    </dgm:pt>
    <dgm:pt modelId="{5CB8A659-315C-440A-8A21-15C2CA42575D}" type="sibTrans" cxnId="{1711571E-B426-4C24-A237-6FF20947A20F}">
      <dgm:prSet/>
      <dgm:spPr/>
      <dgm:t>
        <a:bodyPr/>
        <a:lstStyle/>
        <a:p>
          <a:endParaRPr lang="en-US"/>
        </a:p>
      </dgm:t>
    </dgm:pt>
    <dgm:pt modelId="{F4D0B865-8048-4F60-81FD-A7ED21A6AB89}">
      <dgm:prSet custT="1"/>
      <dgm:spPr/>
      <dgm:t>
        <a:bodyPr/>
        <a:lstStyle/>
        <a:p>
          <a:r>
            <a:rPr lang="en-US" sz="3600" dirty="0">
              <a:latin typeface="Sitka Display" panose="02000505000000020004" pitchFamily="2" charset="0"/>
            </a:rPr>
            <a:t>Global Plot</a:t>
          </a:r>
        </a:p>
      </dgm:t>
    </dgm:pt>
    <dgm:pt modelId="{75211F10-4F88-40AF-B256-9ED8C894F8D9}" type="parTrans" cxnId="{3824208C-FE63-4648-8AD1-6D38919AD10E}">
      <dgm:prSet/>
      <dgm:spPr/>
      <dgm:t>
        <a:bodyPr/>
        <a:lstStyle/>
        <a:p>
          <a:endParaRPr lang="en-US"/>
        </a:p>
      </dgm:t>
    </dgm:pt>
    <dgm:pt modelId="{5F5FDE85-8A4A-428D-994A-7D637EA1B3EA}" type="sibTrans" cxnId="{3824208C-FE63-4648-8AD1-6D38919AD10E}">
      <dgm:prSet/>
      <dgm:spPr/>
      <dgm:t>
        <a:bodyPr/>
        <a:lstStyle/>
        <a:p>
          <a:endParaRPr lang="en-US"/>
        </a:p>
      </dgm:t>
    </dgm:pt>
    <dgm:pt modelId="{0F16010B-9133-4523-B79C-218F344A3BD2}" type="pres">
      <dgm:prSet presAssocID="{68B03BAA-F7E7-4099-8C73-EBF60E201177}" presName="vert0" presStyleCnt="0">
        <dgm:presLayoutVars>
          <dgm:dir/>
          <dgm:animOne val="branch"/>
          <dgm:animLvl val="lvl"/>
        </dgm:presLayoutVars>
      </dgm:prSet>
      <dgm:spPr/>
    </dgm:pt>
    <dgm:pt modelId="{416C1B3D-EDFD-46EA-B111-17CE842B052A}" type="pres">
      <dgm:prSet presAssocID="{F4D0B865-8048-4F60-81FD-A7ED21A6AB89}" presName="thickLine" presStyleLbl="alignNode1" presStyleIdx="0" presStyleCnt="3"/>
      <dgm:spPr/>
    </dgm:pt>
    <dgm:pt modelId="{2FBD4F18-401F-4F55-8D24-9571C3EBBBF0}" type="pres">
      <dgm:prSet presAssocID="{F4D0B865-8048-4F60-81FD-A7ED21A6AB89}" presName="horz1" presStyleCnt="0"/>
      <dgm:spPr/>
    </dgm:pt>
    <dgm:pt modelId="{7B379A94-23FA-459B-8B2D-AF8A80865068}" type="pres">
      <dgm:prSet presAssocID="{F4D0B865-8048-4F60-81FD-A7ED21A6AB89}" presName="tx1" presStyleLbl="revTx" presStyleIdx="0" presStyleCnt="3"/>
      <dgm:spPr/>
    </dgm:pt>
    <dgm:pt modelId="{38CAA6A4-1558-4440-9C15-FB2B512988F8}" type="pres">
      <dgm:prSet presAssocID="{F4D0B865-8048-4F60-81FD-A7ED21A6AB89}" presName="vert1" presStyleCnt="0"/>
      <dgm:spPr/>
    </dgm:pt>
    <dgm:pt modelId="{E86603EB-F02F-4359-B7DF-752919D53F65}" type="pres">
      <dgm:prSet presAssocID="{5B8FE746-3835-433E-B4C2-6A3793DC00CF}" presName="thickLine" presStyleLbl="alignNode1" presStyleIdx="1" presStyleCnt="3"/>
      <dgm:spPr/>
    </dgm:pt>
    <dgm:pt modelId="{ABD2D109-9785-4367-9E55-2AC5851A463E}" type="pres">
      <dgm:prSet presAssocID="{5B8FE746-3835-433E-B4C2-6A3793DC00CF}" presName="horz1" presStyleCnt="0"/>
      <dgm:spPr/>
    </dgm:pt>
    <dgm:pt modelId="{BFB216BA-5534-4C05-9E07-1B47D7DE56ED}" type="pres">
      <dgm:prSet presAssocID="{5B8FE746-3835-433E-B4C2-6A3793DC00CF}" presName="tx1" presStyleLbl="revTx" presStyleIdx="1" presStyleCnt="3"/>
      <dgm:spPr/>
    </dgm:pt>
    <dgm:pt modelId="{F1803D3D-1214-4F37-8EEE-C0FE230525ED}" type="pres">
      <dgm:prSet presAssocID="{5B8FE746-3835-433E-B4C2-6A3793DC00CF}" presName="vert1" presStyleCnt="0"/>
      <dgm:spPr/>
    </dgm:pt>
    <dgm:pt modelId="{7B9DC18F-2CCE-49D9-86AA-89349708AAF3}" type="pres">
      <dgm:prSet presAssocID="{DC86C909-94FB-4FFD-9C1A-C90C4B96B711}" presName="thickLine" presStyleLbl="alignNode1" presStyleIdx="2" presStyleCnt="3"/>
      <dgm:spPr/>
    </dgm:pt>
    <dgm:pt modelId="{41CFF139-B379-42C4-A852-6C76DA5404F9}" type="pres">
      <dgm:prSet presAssocID="{DC86C909-94FB-4FFD-9C1A-C90C4B96B711}" presName="horz1" presStyleCnt="0"/>
      <dgm:spPr/>
    </dgm:pt>
    <dgm:pt modelId="{943710C3-E415-4D80-9800-5E790A6DE2A2}" type="pres">
      <dgm:prSet presAssocID="{DC86C909-94FB-4FFD-9C1A-C90C4B96B711}" presName="tx1" presStyleLbl="revTx" presStyleIdx="2" presStyleCnt="3"/>
      <dgm:spPr/>
    </dgm:pt>
    <dgm:pt modelId="{35C31E86-A8FB-484B-B394-5DA77D88ABE5}" type="pres">
      <dgm:prSet presAssocID="{DC86C909-94FB-4FFD-9C1A-C90C4B96B711}" presName="vert1" presStyleCnt="0"/>
      <dgm:spPr/>
    </dgm:pt>
  </dgm:ptLst>
  <dgm:cxnLst>
    <dgm:cxn modelId="{997FF011-D910-454C-8E55-60FBD7DA7A0C}" type="presOf" srcId="{F4D0B865-8048-4F60-81FD-A7ED21A6AB89}" destId="{7B379A94-23FA-459B-8B2D-AF8A80865068}" srcOrd="0" destOrd="0" presId="urn:microsoft.com/office/officeart/2008/layout/LinedList"/>
    <dgm:cxn modelId="{1711571E-B426-4C24-A237-6FF20947A20F}" srcId="{68B03BAA-F7E7-4099-8C73-EBF60E201177}" destId="{DC86C909-94FB-4FFD-9C1A-C90C4B96B711}" srcOrd="2" destOrd="0" parTransId="{795F7403-2492-4891-AA44-FD32D8BAF227}" sibTransId="{5CB8A659-315C-440A-8A21-15C2CA42575D}"/>
    <dgm:cxn modelId="{5384AA35-157A-40B9-9797-3BF1CB5587FF}" type="presOf" srcId="{5B8FE746-3835-433E-B4C2-6A3793DC00CF}" destId="{BFB216BA-5534-4C05-9E07-1B47D7DE56ED}" srcOrd="0" destOrd="0" presId="urn:microsoft.com/office/officeart/2008/layout/LinedList"/>
    <dgm:cxn modelId="{3824208C-FE63-4648-8AD1-6D38919AD10E}" srcId="{68B03BAA-F7E7-4099-8C73-EBF60E201177}" destId="{F4D0B865-8048-4F60-81FD-A7ED21A6AB89}" srcOrd="0" destOrd="0" parTransId="{75211F10-4F88-40AF-B256-9ED8C894F8D9}" sibTransId="{5F5FDE85-8A4A-428D-994A-7D637EA1B3EA}"/>
    <dgm:cxn modelId="{F725C4BE-7D2B-4DF0-B7DE-D67F213FDF7B}" type="presOf" srcId="{68B03BAA-F7E7-4099-8C73-EBF60E201177}" destId="{0F16010B-9133-4523-B79C-218F344A3BD2}" srcOrd="0" destOrd="0" presId="urn:microsoft.com/office/officeart/2008/layout/LinedList"/>
    <dgm:cxn modelId="{AB13C2D1-CCCC-4311-B857-07928397D684}" type="presOf" srcId="{DC86C909-94FB-4FFD-9C1A-C90C4B96B711}" destId="{943710C3-E415-4D80-9800-5E790A6DE2A2}" srcOrd="0" destOrd="0" presId="urn:microsoft.com/office/officeart/2008/layout/LinedList"/>
    <dgm:cxn modelId="{8CE7DBD3-10E9-4C45-A300-89212926BA27}" srcId="{68B03BAA-F7E7-4099-8C73-EBF60E201177}" destId="{5B8FE746-3835-433E-B4C2-6A3793DC00CF}" srcOrd="1" destOrd="0" parTransId="{94A18DA7-28C3-4542-B17F-60F65E877CF1}" sibTransId="{0FD5AF56-5020-4F8D-BE5B-435F44F95931}"/>
    <dgm:cxn modelId="{0B1FD311-1AE1-4D16-96F9-E0CBE49492AB}" type="presParOf" srcId="{0F16010B-9133-4523-B79C-218F344A3BD2}" destId="{416C1B3D-EDFD-46EA-B111-17CE842B052A}" srcOrd="0" destOrd="0" presId="urn:microsoft.com/office/officeart/2008/layout/LinedList"/>
    <dgm:cxn modelId="{F36C7546-E0D6-4BC4-A5EA-3E485ADA9381}" type="presParOf" srcId="{0F16010B-9133-4523-B79C-218F344A3BD2}" destId="{2FBD4F18-401F-4F55-8D24-9571C3EBBBF0}" srcOrd="1" destOrd="0" presId="urn:microsoft.com/office/officeart/2008/layout/LinedList"/>
    <dgm:cxn modelId="{BC152E84-D930-46CC-9AF2-67F011B1D953}" type="presParOf" srcId="{2FBD4F18-401F-4F55-8D24-9571C3EBBBF0}" destId="{7B379A94-23FA-459B-8B2D-AF8A80865068}" srcOrd="0" destOrd="0" presId="urn:microsoft.com/office/officeart/2008/layout/LinedList"/>
    <dgm:cxn modelId="{DDF92533-69B4-4E98-AF98-0B09DD35602F}" type="presParOf" srcId="{2FBD4F18-401F-4F55-8D24-9571C3EBBBF0}" destId="{38CAA6A4-1558-4440-9C15-FB2B512988F8}" srcOrd="1" destOrd="0" presId="urn:microsoft.com/office/officeart/2008/layout/LinedList"/>
    <dgm:cxn modelId="{ACAD7749-A670-41C4-BE5F-F3130ED6B752}" type="presParOf" srcId="{0F16010B-9133-4523-B79C-218F344A3BD2}" destId="{E86603EB-F02F-4359-B7DF-752919D53F65}" srcOrd="2" destOrd="0" presId="urn:microsoft.com/office/officeart/2008/layout/LinedList"/>
    <dgm:cxn modelId="{05F4C4C0-DB93-4B18-B2D2-7E3FDF6A7831}" type="presParOf" srcId="{0F16010B-9133-4523-B79C-218F344A3BD2}" destId="{ABD2D109-9785-4367-9E55-2AC5851A463E}" srcOrd="3" destOrd="0" presId="urn:microsoft.com/office/officeart/2008/layout/LinedList"/>
    <dgm:cxn modelId="{81BA6C86-11C9-41FB-9B8F-6A68A996804F}" type="presParOf" srcId="{ABD2D109-9785-4367-9E55-2AC5851A463E}" destId="{BFB216BA-5534-4C05-9E07-1B47D7DE56ED}" srcOrd="0" destOrd="0" presId="urn:microsoft.com/office/officeart/2008/layout/LinedList"/>
    <dgm:cxn modelId="{080A05AF-2FD9-4D9C-92B9-5D958BD00AEB}" type="presParOf" srcId="{ABD2D109-9785-4367-9E55-2AC5851A463E}" destId="{F1803D3D-1214-4F37-8EEE-C0FE230525ED}" srcOrd="1" destOrd="0" presId="urn:microsoft.com/office/officeart/2008/layout/LinedList"/>
    <dgm:cxn modelId="{F434A2CF-2800-407C-B610-D9CFCB9E67A5}" type="presParOf" srcId="{0F16010B-9133-4523-B79C-218F344A3BD2}" destId="{7B9DC18F-2CCE-49D9-86AA-89349708AAF3}" srcOrd="4" destOrd="0" presId="urn:microsoft.com/office/officeart/2008/layout/LinedList"/>
    <dgm:cxn modelId="{3C5573A0-6263-473D-B61E-9D006938B3C0}" type="presParOf" srcId="{0F16010B-9133-4523-B79C-218F344A3BD2}" destId="{41CFF139-B379-42C4-A852-6C76DA5404F9}" srcOrd="5" destOrd="0" presId="urn:microsoft.com/office/officeart/2008/layout/LinedList"/>
    <dgm:cxn modelId="{1A79EE11-6016-44A6-9BC4-7D2FA1060971}" type="presParOf" srcId="{41CFF139-B379-42C4-A852-6C76DA5404F9}" destId="{943710C3-E415-4D80-9800-5E790A6DE2A2}" srcOrd="0" destOrd="0" presId="urn:microsoft.com/office/officeart/2008/layout/LinedList"/>
    <dgm:cxn modelId="{93516973-41C6-4CAF-873C-344B13AC010D}" type="presParOf" srcId="{41CFF139-B379-42C4-A852-6C76DA5404F9}" destId="{35C31E86-A8FB-484B-B394-5DA77D88ABE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8BE2739-EFDD-4519-A2EF-21DDEC3D782E}"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en-US"/>
        </a:p>
      </dgm:t>
    </dgm:pt>
    <dgm:pt modelId="{F9CEDEBF-9FFD-46FB-B9E9-C644A756059F}">
      <dgm:prSet custT="1"/>
      <dgm:spPr/>
      <dgm:t>
        <a:bodyPr/>
        <a:lstStyle/>
        <a:p>
          <a:r>
            <a:rPr lang="en-US" sz="2000" dirty="0">
              <a:latin typeface="Sitka Display" panose="02000505000000020004" pitchFamily="2" charset="0"/>
            </a:rPr>
            <a:t>Single session experiment</a:t>
          </a:r>
        </a:p>
      </dgm:t>
    </dgm:pt>
    <dgm:pt modelId="{A7004B59-05E9-4934-A802-66750D6DF42F}" type="parTrans" cxnId="{63E0D941-F2D7-481B-8E84-2D4613364DA9}">
      <dgm:prSet/>
      <dgm:spPr/>
      <dgm:t>
        <a:bodyPr/>
        <a:lstStyle/>
        <a:p>
          <a:endParaRPr lang="en-US" dirty="0"/>
        </a:p>
      </dgm:t>
    </dgm:pt>
    <dgm:pt modelId="{AC43A71E-0912-4298-BF7D-7B6A64B3796E}" type="sibTrans" cxnId="{63E0D941-F2D7-481B-8E84-2D4613364DA9}">
      <dgm:prSet/>
      <dgm:spPr/>
      <dgm:t>
        <a:bodyPr/>
        <a:lstStyle/>
        <a:p>
          <a:endParaRPr lang="en-US" dirty="0"/>
        </a:p>
      </dgm:t>
    </dgm:pt>
    <dgm:pt modelId="{59D2B35E-9A99-4CBC-BA80-54AB678236DF}">
      <dgm:prSet custT="1"/>
      <dgm:spPr/>
      <dgm:t>
        <a:bodyPr/>
        <a:lstStyle/>
        <a:p>
          <a:r>
            <a:rPr lang="en-US" sz="2000" dirty="0">
              <a:latin typeface="Sitka Display" panose="02000505000000020004" pitchFamily="2" charset="0"/>
            </a:rPr>
            <a:t>Hypothetical scenario: simplified tasks</a:t>
          </a:r>
        </a:p>
      </dgm:t>
    </dgm:pt>
    <dgm:pt modelId="{8DD42CB0-14D9-4C8E-9794-98FB6CF97AF9}" type="parTrans" cxnId="{E6E6E492-09FC-40A4-A43F-EA51C230AD6C}">
      <dgm:prSet/>
      <dgm:spPr/>
      <dgm:t>
        <a:bodyPr/>
        <a:lstStyle/>
        <a:p>
          <a:endParaRPr lang="en-US" dirty="0"/>
        </a:p>
      </dgm:t>
    </dgm:pt>
    <dgm:pt modelId="{484EE981-89C7-49AA-ABA5-3F0B39DF9159}" type="sibTrans" cxnId="{E6E6E492-09FC-40A4-A43F-EA51C230AD6C}">
      <dgm:prSet/>
      <dgm:spPr/>
      <dgm:t>
        <a:bodyPr/>
        <a:lstStyle/>
        <a:p>
          <a:endParaRPr lang="en-US" dirty="0"/>
        </a:p>
      </dgm:t>
    </dgm:pt>
    <dgm:pt modelId="{2A38FC0A-C6C5-48E2-9C35-12E6CAEBB48C}">
      <dgm:prSet custT="1"/>
      <dgm:spPr/>
      <dgm:t>
        <a:bodyPr/>
        <a:lstStyle/>
        <a:p>
          <a:r>
            <a:rPr lang="en-US" sz="2000" dirty="0">
              <a:latin typeface="Sitka Display" panose="02000505000000020004" pitchFamily="2" charset="0"/>
            </a:rPr>
            <a:t>Healthy and young participants </a:t>
          </a:r>
        </a:p>
      </dgm:t>
    </dgm:pt>
    <dgm:pt modelId="{A54C557A-046E-4588-B9FC-1EEA1A7C5BAF}" type="parTrans" cxnId="{27F50634-7B5A-477E-8B80-268567580E79}">
      <dgm:prSet/>
      <dgm:spPr/>
      <dgm:t>
        <a:bodyPr/>
        <a:lstStyle/>
        <a:p>
          <a:endParaRPr lang="en-US" dirty="0"/>
        </a:p>
      </dgm:t>
    </dgm:pt>
    <dgm:pt modelId="{ACCF046E-ACD2-4F24-AB06-FC8E0BB55127}" type="sibTrans" cxnId="{27F50634-7B5A-477E-8B80-268567580E79}">
      <dgm:prSet/>
      <dgm:spPr/>
      <dgm:t>
        <a:bodyPr/>
        <a:lstStyle/>
        <a:p>
          <a:endParaRPr lang="en-US" dirty="0"/>
        </a:p>
      </dgm:t>
    </dgm:pt>
    <dgm:pt modelId="{81531862-E9A8-470F-BFE8-BD42B798EA83}">
      <dgm:prSet custT="1"/>
      <dgm:spPr/>
      <dgm:t>
        <a:bodyPr/>
        <a:lstStyle/>
        <a:p>
          <a:r>
            <a:rPr lang="en-US" sz="2000" dirty="0">
              <a:latin typeface="Sitka Display" panose="02000505000000020004" pitchFamily="2" charset="0"/>
            </a:rPr>
            <a:t>Short duration</a:t>
          </a:r>
        </a:p>
      </dgm:t>
    </dgm:pt>
    <dgm:pt modelId="{F9FA02D9-3E45-4CF5-ACF0-FD789977BC37}" type="parTrans" cxnId="{87D3A2E3-41A6-4B2F-A574-04A5A0083176}">
      <dgm:prSet/>
      <dgm:spPr/>
      <dgm:t>
        <a:bodyPr/>
        <a:lstStyle/>
        <a:p>
          <a:endParaRPr lang="en-US" dirty="0"/>
        </a:p>
      </dgm:t>
    </dgm:pt>
    <dgm:pt modelId="{423F1DF5-ACA8-4CA4-8076-0327375B8DE3}" type="sibTrans" cxnId="{87D3A2E3-41A6-4B2F-A574-04A5A0083176}">
      <dgm:prSet/>
      <dgm:spPr/>
      <dgm:t>
        <a:bodyPr/>
        <a:lstStyle/>
        <a:p>
          <a:endParaRPr lang="en-US" dirty="0"/>
        </a:p>
      </dgm:t>
    </dgm:pt>
    <dgm:pt modelId="{E4815789-D175-4034-A81C-55B154721531}">
      <dgm:prSet custT="1"/>
      <dgm:spPr/>
      <dgm:t>
        <a:bodyPr/>
        <a:lstStyle/>
        <a:p>
          <a:r>
            <a:rPr lang="en-US" sz="2000" dirty="0">
              <a:latin typeface="Sitka Display" panose="02000505000000020004" pitchFamily="2" charset="0"/>
            </a:rPr>
            <a:t>Unfamiliar software</a:t>
          </a:r>
        </a:p>
      </dgm:t>
    </dgm:pt>
    <dgm:pt modelId="{D8A0B7A0-904D-4F89-A11C-4DB3098BA3B2}" type="parTrans" cxnId="{1CA3DBAE-9AD8-4C9A-A01E-57BBB0D8258E}">
      <dgm:prSet/>
      <dgm:spPr/>
      <dgm:t>
        <a:bodyPr/>
        <a:lstStyle/>
        <a:p>
          <a:endParaRPr lang="en-US" dirty="0"/>
        </a:p>
      </dgm:t>
    </dgm:pt>
    <dgm:pt modelId="{01583451-AB88-4DE6-96B9-A3E327DD7C11}" type="sibTrans" cxnId="{1CA3DBAE-9AD8-4C9A-A01E-57BBB0D8258E}">
      <dgm:prSet/>
      <dgm:spPr/>
      <dgm:t>
        <a:bodyPr/>
        <a:lstStyle/>
        <a:p>
          <a:endParaRPr lang="en-US" dirty="0"/>
        </a:p>
      </dgm:t>
    </dgm:pt>
    <dgm:pt modelId="{557CD657-EF92-42A4-86FA-EE96C1DD1350}">
      <dgm:prSet custT="1"/>
      <dgm:spPr/>
      <dgm:t>
        <a:bodyPr/>
        <a:lstStyle/>
        <a:p>
          <a:r>
            <a:rPr lang="en-US" sz="2000" dirty="0" err="1">
              <a:latin typeface="Sitka Display" panose="02000505000000020004" pitchFamily="2" charset="0"/>
            </a:rPr>
            <a:t>Firstbeat</a:t>
          </a:r>
          <a:r>
            <a:rPr lang="en-US" sz="2000" dirty="0">
              <a:latin typeface="Sitka Display" panose="02000505000000020004" pitchFamily="2" charset="0"/>
            </a:rPr>
            <a:t> bodyguard 2 devices – not practical </a:t>
          </a:r>
        </a:p>
      </dgm:t>
    </dgm:pt>
    <dgm:pt modelId="{D961CF8D-5F79-472E-B727-DE0C0AD50F72}" type="parTrans" cxnId="{8E23D31F-4FC6-443B-90B0-0FF54A03133C}">
      <dgm:prSet/>
      <dgm:spPr/>
      <dgm:t>
        <a:bodyPr/>
        <a:lstStyle/>
        <a:p>
          <a:endParaRPr lang="en-US" dirty="0"/>
        </a:p>
      </dgm:t>
    </dgm:pt>
    <dgm:pt modelId="{0233641B-6857-4924-AB57-3531B0937ED6}" type="sibTrans" cxnId="{8E23D31F-4FC6-443B-90B0-0FF54A03133C}">
      <dgm:prSet/>
      <dgm:spPr/>
      <dgm:t>
        <a:bodyPr/>
        <a:lstStyle/>
        <a:p>
          <a:endParaRPr lang="en-US" dirty="0"/>
        </a:p>
      </dgm:t>
    </dgm:pt>
    <dgm:pt modelId="{F7DB0898-73D2-40EA-8E6B-EBE487A566D0}">
      <dgm:prSet custT="1"/>
      <dgm:spPr/>
      <dgm:t>
        <a:bodyPr/>
        <a:lstStyle/>
        <a:p>
          <a:r>
            <a:rPr lang="en-US" sz="2000" dirty="0">
              <a:latin typeface="Sitka Display" panose="02000505000000020004" pitchFamily="2" charset="0"/>
            </a:rPr>
            <a:t>Limited data size</a:t>
          </a:r>
        </a:p>
      </dgm:t>
    </dgm:pt>
    <dgm:pt modelId="{3F18C06D-916A-4A97-9B77-3D83D685C0CC}" type="parTrans" cxnId="{135FAEF2-AC96-4FE3-BAAB-6CAAE91448F7}">
      <dgm:prSet/>
      <dgm:spPr/>
      <dgm:t>
        <a:bodyPr/>
        <a:lstStyle/>
        <a:p>
          <a:endParaRPr lang="en-US" dirty="0"/>
        </a:p>
      </dgm:t>
    </dgm:pt>
    <dgm:pt modelId="{A325BC64-17C3-4C5E-96FB-22C3A0CA5A55}" type="sibTrans" cxnId="{135FAEF2-AC96-4FE3-BAAB-6CAAE91448F7}">
      <dgm:prSet/>
      <dgm:spPr/>
      <dgm:t>
        <a:bodyPr/>
        <a:lstStyle/>
        <a:p>
          <a:endParaRPr lang="en-US" dirty="0"/>
        </a:p>
      </dgm:t>
    </dgm:pt>
    <dgm:pt modelId="{6E5F728E-1A38-4155-AD35-7EBB8848E5C3}" type="pres">
      <dgm:prSet presAssocID="{58BE2739-EFDD-4519-A2EF-21DDEC3D782E}" presName="diagram" presStyleCnt="0">
        <dgm:presLayoutVars>
          <dgm:dir/>
          <dgm:resizeHandles val="exact"/>
        </dgm:presLayoutVars>
      </dgm:prSet>
      <dgm:spPr/>
    </dgm:pt>
    <dgm:pt modelId="{F7369398-5024-4AA7-98E9-C75A183655EA}" type="pres">
      <dgm:prSet presAssocID="{F9CEDEBF-9FFD-46FB-B9E9-C644A756059F}" presName="node" presStyleLbl="node1" presStyleIdx="0" presStyleCnt="7">
        <dgm:presLayoutVars>
          <dgm:bulletEnabled val="1"/>
        </dgm:presLayoutVars>
      </dgm:prSet>
      <dgm:spPr/>
    </dgm:pt>
    <dgm:pt modelId="{F9D56A81-A15D-4ECC-83DA-145EC6C3A362}" type="pres">
      <dgm:prSet presAssocID="{AC43A71E-0912-4298-BF7D-7B6A64B3796E}" presName="sibTrans" presStyleCnt="0"/>
      <dgm:spPr/>
    </dgm:pt>
    <dgm:pt modelId="{5749451F-A1A0-47CB-A81C-942D741A8509}" type="pres">
      <dgm:prSet presAssocID="{59D2B35E-9A99-4CBC-BA80-54AB678236DF}" presName="node" presStyleLbl="node1" presStyleIdx="1" presStyleCnt="7">
        <dgm:presLayoutVars>
          <dgm:bulletEnabled val="1"/>
        </dgm:presLayoutVars>
      </dgm:prSet>
      <dgm:spPr/>
    </dgm:pt>
    <dgm:pt modelId="{175D12E8-0DB2-4368-AE9D-38978A0A7324}" type="pres">
      <dgm:prSet presAssocID="{484EE981-89C7-49AA-ABA5-3F0B39DF9159}" presName="sibTrans" presStyleCnt="0"/>
      <dgm:spPr/>
    </dgm:pt>
    <dgm:pt modelId="{6B4C1780-F78F-4F6C-BA1A-F09DE4A4708F}" type="pres">
      <dgm:prSet presAssocID="{2A38FC0A-C6C5-48E2-9C35-12E6CAEBB48C}" presName="node" presStyleLbl="node1" presStyleIdx="2" presStyleCnt="7">
        <dgm:presLayoutVars>
          <dgm:bulletEnabled val="1"/>
        </dgm:presLayoutVars>
      </dgm:prSet>
      <dgm:spPr/>
    </dgm:pt>
    <dgm:pt modelId="{B581E166-2F95-4C2A-886E-E38DB3A35D36}" type="pres">
      <dgm:prSet presAssocID="{ACCF046E-ACD2-4F24-AB06-FC8E0BB55127}" presName="sibTrans" presStyleCnt="0"/>
      <dgm:spPr/>
    </dgm:pt>
    <dgm:pt modelId="{FEDC1907-6C16-4FA2-957E-5D4AAA7786CA}" type="pres">
      <dgm:prSet presAssocID="{81531862-E9A8-470F-BFE8-BD42B798EA83}" presName="node" presStyleLbl="node1" presStyleIdx="3" presStyleCnt="7">
        <dgm:presLayoutVars>
          <dgm:bulletEnabled val="1"/>
        </dgm:presLayoutVars>
      </dgm:prSet>
      <dgm:spPr/>
    </dgm:pt>
    <dgm:pt modelId="{9D775B51-1FF7-4783-937F-CA932F7360CB}" type="pres">
      <dgm:prSet presAssocID="{423F1DF5-ACA8-4CA4-8076-0327375B8DE3}" presName="sibTrans" presStyleCnt="0"/>
      <dgm:spPr/>
    </dgm:pt>
    <dgm:pt modelId="{519E6E77-63D3-40D4-83CC-BBD2A8572D7A}" type="pres">
      <dgm:prSet presAssocID="{E4815789-D175-4034-A81C-55B154721531}" presName="node" presStyleLbl="node1" presStyleIdx="4" presStyleCnt="7">
        <dgm:presLayoutVars>
          <dgm:bulletEnabled val="1"/>
        </dgm:presLayoutVars>
      </dgm:prSet>
      <dgm:spPr/>
    </dgm:pt>
    <dgm:pt modelId="{16FBF730-04DC-4E9A-96DA-8FB602B145E8}" type="pres">
      <dgm:prSet presAssocID="{01583451-AB88-4DE6-96B9-A3E327DD7C11}" presName="sibTrans" presStyleCnt="0"/>
      <dgm:spPr/>
    </dgm:pt>
    <dgm:pt modelId="{0B44E349-4409-4300-A2CA-2F8A35FB4D24}" type="pres">
      <dgm:prSet presAssocID="{557CD657-EF92-42A4-86FA-EE96C1DD1350}" presName="node" presStyleLbl="node1" presStyleIdx="5" presStyleCnt="7">
        <dgm:presLayoutVars>
          <dgm:bulletEnabled val="1"/>
        </dgm:presLayoutVars>
      </dgm:prSet>
      <dgm:spPr/>
    </dgm:pt>
    <dgm:pt modelId="{E6EFAF2D-1338-4433-A826-72243F113629}" type="pres">
      <dgm:prSet presAssocID="{0233641B-6857-4924-AB57-3531B0937ED6}" presName="sibTrans" presStyleCnt="0"/>
      <dgm:spPr/>
    </dgm:pt>
    <dgm:pt modelId="{D2817BAF-E725-4499-8864-DD3D0187F0B1}" type="pres">
      <dgm:prSet presAssocID="{F7DB0898-73D2-40EA-8E6B-EBE487A566D0}" presName="node" presStyleLbl="node1" presStyleIdx="6" presStyleCnt="7">
        <dgm:presLayoutVars>
          <dgm:bulletEnabled val="1"/>
        </dgm:presLayoutVars>
      </dgm:prSet>
      <dgm:spPr/>
    </dgm:pt>
  </dgm:ptLst>
  <dgm:cxnLst>
    <dgm:cxn modelId="{6276CC02-F5A3-4B04-A6C3-8DA32C72A766}" type="presOf" srcId="{59D2B35E-9A99-4CBC-BA80-54AB678236DF}" destId="{5749451F-A1A0-47CB-A81C-942D741A8509}" srcOrd="0" destOrd="0" presId="urn:microsoft.com/office/officeart/2005/8/layout/default"/>
    <dgm:cxn modelId="{9959701D-A731-488A-9C8A-797DF19BC1F1}" type="presOf" srcId="{58BE2739-EFDD-4519-A2EF-21DDEC3D782E}" destId="{6E5F728E-1A38-4155-AD35-7EBB8848E5C3}" srcOrd="0" destOrd="0" presId="urn:microsoft.com/office/officeart/2005/8/layout/default"/>
    <dgm:cxn modelId="{8E23D31F-4FC6-443B-90B0-0FF54A03133C}" srcId="{58BE2739-EFDD-4519-A2EF-21DDEC3D782E}" destId="{557CD657-EF92-42A4-86FA-EE96C1DD1350}" srcOrd="5" destOrd="0" parTransId="{D961CF8D-5F79-472E-B727-DE0C0AD50F72}" sibTransId="{0233641B-6857-4924-AB57-3531B0937ED6}"/>
    <dgm:cxn modelId="{27F50634-7B5A-477E-8B80-268567580E79}" srcId="{58BE2739-EFDD-4519-A2EF-21DDEC3D782E}" destId="{2A38FC0A-C6C5-48E2-9C35-12E6CAEBB48C}" srcOrd="2" destOrd="0" parTransId="{A54C557A-046E-4588-B9FC-1EEA1A7C5BAF}" sibTransId="{ACCF046E-ACD2-4F24-AB06-FC8E0BB55127}"/>
    <dgm:cxn modelId="{63E0D941-F2D7-481B-8E84-2D4613364DA9}" srcId="{58BE2739-EFDD-4519-A2EF-21DDEC3D782E}" destId="{F9CEDEBF-9FFD-46FB-B9E9-C644A756059F}" srcOrd="0" destOrd="0" parTransId="{A7004B59-05E9-4934-A802-66750D6DF42F}" sibTransId="{AC43A71E-0912-4298-BF7D-7B6A64B3796E}"/>
    <dgm:cxn modelId="{AF790946-BE21-4DC2-8AF8-4FC1252C1743}" type="presOf" srcId="{557CD657-EF92-42A4-86FA-EE96C1DD1350}" destId="{0B44E349-4409-4300-A2CA-2F8A35FB4D24}" srcOrd="0" destOrd="0" presId="urn:microsoft.com/office/officeart/2005/8/layout/default"/>
    <dgm:cxn modelId="{53B45472-7A57-4ABE-95A5-0D6A89470519}" type="presOf" srcId="{81531862-E9A8-470F-BFE8-BD42B798EA83}" destId="{FEDC1907-6C16-4FA2-957E-5D4AAA7786CA}" srcOrd="0" destOrd="0" presId="urn:microsoft.com/office/officeart/2005/8/layout/default"/>
    <dgm:cxn modelId="{E6E6E492-09FC-40A4-A43F-EA51C230AD6C}" srcId="{58BE2739-EFDD-4519-A2EF-21DDEC3D782E}" destId="{59D2B35E-9A99-4CBC-BA80-54AB678236DF}" srcOrd="1" destOrd="0" parTransId="{8DD42CB0-14D9-4C8E-9794-98FB6CF97AF9}" sibTransId="{484EE981-89C7-49AA-ABA5-3F0B39DF9159}"/>
    <dgm:cxn modelId="{2C15C19F-F2D1-4FB2-B30B-714C7B81C9E6}" type="presOf" srcId="{F9CEDEBF-9FFD-46FB-B9E9-C644A756059F}" destId="{F7369398-5024-4AA7-98E9-C75A183655EA}" srcOrd="0" destOrd="0" presId="urn:microsoft.com/office/officeart/2005/8/layout/default"/>
    <dgm:cxn modelId="{1CA3DBAE-9AD8-4C9A-A01E-57BBB0D8258E}" srcId="{58BE2739-EFDD-4519-A2EF-21DDEC3D782E}" destId="{E4815789-D175-4034-A81C-55B154721531}" srcOrd="4" destOrd="0" parTransId="{D8A0B7A0-904D-4F89-A11C-4DB3098BA3B2}" sibTransId="{01583451-AB88-4DE6-96B9-A3E327DD7C11}"/>
    <dgm:cxn modelId="{1679D0CE-1510-4460-940C-A8DB12C4FC21}" type="presOf" srcId="{2A38FC0A-C6C5-48E2-9C35-12E6CAEBB48C}" destId="{6B4C1780-F78F-4F6C-BA1A-F09DE4A4708F}" srcOrd="0" destOrd="0" presId="urn:microsoft.com/office/officeart/2005/8/layout/default"/>
    <dgm:cxn modelId="{6622DBD1-0B5C-47B9-ABFA-CFBC836D9262}" type="presOf" srcId="{F7DB0898-73D2-40EA-8E6B-EBE487A566D0}" destId="{D2817BAF-E725-4499-8864-DD3D0187F0B1}" srcOrd="0" destOrd="0" presId="urn:microsoft.com/office/officeart/2005/8/layout/default"/>
    <dgm:cxn modelId="{CDF0D8DA-98FC-4373-B5FC-965CFCD81732}" type="presOf" srcId="{E4815789-D175-4034-A81C-55B154721531}" destId="{519E6E77-63D3-40D4-83CC-BBD2A8572D7A}" srcOrd="0" destOrd="0" presId="urn:microsoft.com/office/officeart/2005/8/layout/default"/>
    <dgm:cxn modelId="{87D3A2E3-41A6-4B2F-A574-04A5A0083176}" srcId="{58BE2739-EFDD-4519-A2EF-21DDEC3D782E}" destId="{81531862-E9A8-470F-BFE8-BD42B798EA83}" srcOrd="3" destOrd="0" parTransId="{F9FA02D9-3E45-4CF5-ACF0-FD789977BC37}" sibTransId="{423F1DF5-ACA8-4CA4-8076-0327375B8DE3}"/>
    <dgm:cxn modelId="{135FAEF2-AC96-4FE3-BAAB-6CAAE91448F7}" srcId="{58BE2739-EFDD-4519-A2EF-21DDEC3D782E}" destId="{F7DB0898-73D2-40EA-8E6B-EBE487A566D0}" srcOrd="6" destOrd="0" parTransId="{3F18C06D-916A-4A97-9B77-3D83D685C0CC}" sibTransId="{A325BC64-17C3-4C5E-96FB-22C3A0CA5A55}"/>
    <dgm:cxn modelId="{B15E1923-EED0-4045-8654-5DEB281E7ABE}" type="presParOf" srcId="{6E5F728E-1A38-4155-AD35-7EBB8848E5C3}" destId="{F7369398-5024-4AA7-98E9-C75A183655EA}" srcOrd="0" destOrd="0" presId="urn:microsoft.com/office/officeart/2005/8/layout/default"/>
    <dgm:cxn modelId="{7365E6DB-02EB-496A-BBCA-4B5F6AE7E83E}" type="presParOf" srcId="{6E5F728E-1A38-4155-AD35-7EBB8848E5C3}" destId="{F9D56A81-A15D-4ECC-83DA-145EC6C3A362}" srcOrd="1" destOrd="0" presId="urn:microsoft.com/office/officeart/2005/8/layout/default"/>
    <dgm:cxn modelId="{F36F1A8B-0647-48ED-9BD3-C6A7D928205A}" type="presParOf" srcId="{6E5F728E-1A38-4155-AD35-7EBB8848E5C3}" destId="{5749451F-A1A0-47CB-A81C-942D741A8509}" srcOrd="2" destOrd="0" presId="urn:microsoft.com/office/officeart/2005/8/layout/default"/>
    <dgm:cxn modelId="{2AF76A67-2103-4257-95A4-A3B14880EAD8}" type="presParOf" srcId="{6E5F728E-1A38-4155-AD35-7EBB8848E5C3}" destId="{175D12E8-0DB2-4368-AE9D-38978A0A7324}" srcOrd="3" destOrd="0" presId="urn:microsoft.com/office/officeart/2005/8/layout/default"/>
    <dgm:cxn modelId="{BB232AA7-F16F-4D6D-8596-40D8D435B8C8}" type="presParOf" srcId="{6E5F728E-1A38-4155-AD35-7EBB8848E5C3}" destId="{6B4C1780-F78F-4F6C-BA1A-F09DE4A4708F}" srcOrd="4" destOrd="0" presId="urn:microsoft.com/office/officeart/2005/8/layout/default"/>
    <dgm:cxn modelId="{100E4D31-DBB5-4647-9750-E114B167CBE9}" type="presParOf" srcId="{6E5F728E-1A38-4155-AD35-7EBB8848E5C3}" destId="{B581E166-2F95-4C2A-886E-E38DB3A35D36}" srcOrd="5" destOrd="0" presId="urn:microsoft.com/office/officeart/2005/8/layout/default"/>
    <dgm:cxn modelId="{1579B272-0C5C-4DA8-9839-3F7FBF5A7201}" type="presParOf" srcId="{6E5F728E-1A38-4155-AD35-7EBB8848E5C3}" destId="{FEDC1907-6C16-4FA2-957E-5D4AAA7786CA}" srcOrd="6" destOrd="0" presId="urn:microsoft.com/office/officeart/2005/8/layout/default"/>
    <dgm:cxn modelId="{26B77A5D-9141-436C-A9BC-88574C41027C}" type="presParOf" srcId="{6E5F728E-1A38-4155-AD35-7EBB8848E5C3}" destId="{9D775B51-1FF7-4783-937F-CA932F7360CB}" srcOrd="7" destOrd="0" presId="urn:microsoft.com/office/officeart/2005/8/layout/default"/>
    <dgm:cxn modelId="{5BD9B665-99DE-440E-9D67-982099314761}" type="presParOf" srcId="{6E5F728E-1A38-4155-AD35-7EBB8848E5C3}" destId="{519E6E77-63D3-40D4-83CC-BBD2A8572D7A}" srcOrd="8" destOrd="0" presId="urn:microsoft.com/office/officeart/2005/8/layout/default"/>
    <dgm:cxn modelId="{971F8DAF-4942-4EF5-8137-95F52DCC57CE}" type="presParOf" srcId="{6E5F728E-1A38-4155-AD35-7EBB8848E5C3}" destId="{16FBF730-04DC-4E9A-96DA-8FB602B145E8}" srcOrd="9" destOrd="0" presId="urn:microsoft.com/office/officeart/2005/8/layout/default"/>
    <dgm:cxn modelId="{5FDE8DE1-E835-4F5E-B84A-7658910B9D08}" type="presParOf" srcId="{6E5F728E-1A38-4155-AD35-7EBB8848E5C3}" destId="{0B44E349-4409-4300-A2CA-2F8A35FB4D24}" srcOrd="10" destOrd="0" presId="urn:microsoft.com/office/officeart/2005/8/layout/default"/>
    <dgm:cxn modelId="{28237136-778D-43CA-B3E7-6B1DE142E73B}" type="presParOf" srcId="{6E5F728E-1A38-4155-AD35-7EBB8848E5C3}" destId="{E6EFAF2D-1338-4433-A826-72243F113629}" srcOrd="11" destOrd="0" presId="urn:microsoft.com/office/officeart/2005/8/layout/default"/>
    <dgm:cxn modelId="{60342BCE-E23D-4278-812E-DB0D7D0FD8DE}" type="presParOf" srcId="{6E5F728E-1A38-4155-AD35-7EBB8848E5C3}" destId="{D2817BAF-E725-4499-8864-DD3D0187F0B1}"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F8B275D-1487-44F6-8AAA-4E5C6F02E509}"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075E213D-141D-45A9-AB44-17A2E6030473}">
      <dgm:prSet custT="1"/>
      <dgm:spPr/>
      <dgm:t>
        <a:bodyPr/>
        <a:lstStyle/>
        <a:p>
          <a:r>
            <a:rPr lang="en-US" sz="1800" dirty="0">
              <a:latin typeface="Sitka Display" panose="02000505000000020004" pitchFamily="2" charset="0"/>
            </a:rPr>
            <a:t>More research is needed in actual office settings with diverse employee groups</a:t>
          </a:r>
        </a:p>
      </dgm:t>
    </dgm:pt>
    <dgm:pt modelId="{5087B1A7-2E43-482F-BC63-4107B51B0572}" type="parTrans" cxnId="{57B4E24F-E750-48D5-8E68-7EB96D1D44E3}">
      <dgm:prSet/>
      <dgm:spPr/>
      <dgm:t>
        <a:bodyPr/>
        <a:lstStyle/>
        <a:p>
          <a:endParaRPr lang="en-US"/>
        </a:p>
      </dgm:t>
    </dgm:pt>
    <dgm:pt modelId="{8B52286F-C045-4ACE-956A-A7404A2B0C37}" type="sibTrans" cxnId="{57B4E24F-E750-48D5-8E68-7EB96D1D44E3}">
      <dgm:prSet/>
      <dgm:spPr/>
      <dgm:t>
        <a:bodyPr/>
        <a:lstStyle/>
        <a:p>
          <a:endParaRPr lang="en-US"/>
        </a:p>
      </dgm:t>
    </dgm:pt>
    <dgm:pt modelId="{20687042-DA49-4E8B-AD42-137F1F0AFC10}">
      <dgm:prSet/>
      <dgm:spPr/>
      <dgm:t>
        <a:bodyPr/>
        <a:lstStyle/>
        <a:p>
          <a:r>
            <a:rPr lang="en-US" dirty="0">
              <a:latin typeface="Sitka Display" panose="02000505000000020004" pitchFamily="2" charset="0"/>
            </a:rPr>
            <a:t>Future studies should use wearable devices: comfortable for daily use </a:t>
          </a:r>
        </a:p>
      </dgm:t>
    </dgm:pt>
    <dgm:pt modelId="{36940275-0889-403D-A035-55532B3B41C9}" type="parTrans" cxnId="{9F4A3570-148C-4082-B901-D436D04DD185}">
      <dgm:prSet/>
      <dgm:spPr/>
      <dgm:t>
        <a:bodyPr/>
        <a:lstStyle/>
        <a:p>
          <a:endParaRPr lang="en-US"/>
        </a:p>
      </dgm:t>
    </dgm:pt>
    <dgm:pt modelId="{C0121B09-545B-4DF0-9A45-B5ACA483A494}" type="sibTrans" cxnId="{9F4A3570-148C-4082-B901-D436D04DD185}">
      <dgm:prSet/>
      <dgm:spPr/>
      <dgm:t>
        <a:bodyPr/>
        <a:lstStyle/>
        <a:p>
          <a:endParaRPr lang="en-US"/>
        </a:p>
      </dgm:t>
    </dgm:pt>
    <dgm:pt modelId="{8DD6A03F-5FC2-4796-98B5-38F6334EB63D}">
      <dgm:prSet custT="1"/>
      <dgm:spPr/>
      <dgm:t>
        <a:bodyPr/>
        <a:lstStyle/>
        <a:p>
          <a:r>
            <a:rPr lang="en-US" sz="1600" dirty="0">
              <a:latin typeface="Sitka Display" panose="02000505000000020004" pitchFamily="2" charset="0"/>
            </a:rPr>
            <a:t>This research was a step towards creating an effective, real-time stress management tools for the workplace, but real-world testing is the next crucial step.</a:t>
          </a:r>
        </a:p>
      </dgm:t>
    </dgm:pt>
    <dgm:pt modelId="{9F32DF14-23A2-455B-A6A3-F8A6D2E84C3B}" type="parTrans" cxnId="{5908513E-C0EA-4CE2-A886-BD6FD9C01EA5}">
      <dgm:prSet/>
      <dgm:spPr/>
      <dgm:t>
        <a:bodyPr/>
        <a:lstStyle/>
        <a:p>
          <a:endParaRPr lang="en-US"/>
        </a:p>
      </dgm:t>
    </dgm:pt>
    <dgm:pt modelId="{DDF8239A-B54F-4F2E-86EF-D339E50BFCC2}" type="sibTrans" cxnId="{5908513E-C0EA-4CE2-A886-BD6FD9C01EA5}">
      <dgm:prSet/>
      <dgm:spPr/>
      <dgm:t>
        <a:bodyPr/>
        <a:lstStyle/>
        <a:p>
          <a:endParaRPr lang="en-US"/>
        </a:p>
      </dgm:t>
    </dgm:pt>
    <dgm:pt modelId="{ADF91045-2E47-47BB-9D77-5ABF1CC0D4EE}" type="pres">
      <dgm:prSet presAssocID="{EF8B275D-1487-44F6-8AAA-4E5C6F02E509}" presName="root" presStyleCnt="0">
        <dgm:presLayoutVars>
          <dgm:dir/>
          <dgm:resizeHandles val="exact"/>
        </dgm:presLayoutVars>
      </dgm:prSet>
      <dgm:spPr/>
    </dgm:pt>
    <dgm:pt modelId="{C70B4841-1377-4FF9-8AC9-CB039324F6D6}" type="pres">
      <dgm:prSet presAssocID="{075E213D-141D-45A9-AB44-17A2E6030473}" presName="compNode" presStyleCnt="0"/>
      <dgm:spPr/>
    </dgm:pt>
    <dgm:pt modelId="{D5935E5E-4C33-41B4-9C55-60B83C833258}" type="pres">
      <dgm:prSet presAssocID="{075E213D-141D-45A9-AB44-17A2E603047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41939506-E4F4-41AB-A365-92983A6E2F84}" type="pres">
      <dgm:prSet presAssocID="{075E213D-141D-45A9-AB44-17A2E6030473}" presName="spaceRect" presStyleCnt="0"/>
      <dgm:spPr/>
    </dgm:pt>
    <dgm:pt modelId="{62B13709-641F-4C76-97A2-312DD720CA8D}" type="pres">
      <dgm:prSet presAssocID="{075E213D-141D-45A9-AB44-17A2E6030473}" presName="textRect" presStyleLbl="revTx" presStyleIdx="0" presStyleCnt="3">
        <dgm:presLayoutVars>
          <dgm:chMax val="1"/>
          <dgm:chPref val="1"/>
        </dgm:presLayoutVars>
      </dgm:prSet>
      <dgm:spPr/>
    </dgm:pt>
    <dgm:pt modelId="{E968672A-B5DC-491A-8781-E071F6A6C196}" type="pres">
      <dgm:prSet presAssocID="{8B52286F-C045-4ACE-956A-A7404A2B0C37}" presName="sibTrans" presStyleCnt="0"/>
      <dgm:spPr/>
    </dgm:pt>
    <dgm:pt modelId="{9E57ABF6-8EB1-4600-910B-533600712272}" type="pres">
      <dgm:prSet presAssocID="{20687042-DA49-4E8B-AD42-137F1F0AFC10}" presName="compNode" presStyleCnt="0"/>
      <dgm:spPr/>
    </dgm:pt>
    <dgm:pt modelId="{85E005C1-170E-4268-B855-EBC0E0FE687B}" type="pres">
      <dgm:prSet presAssocID="{20687042-DA49-4E8B-AD42-137F1F0AFC1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t"/>
        </a:ext>
      </dgm:extLst>
    </dgm:pt>
    <dgm:pt modelId="{C2D35EC3-B0A1-461D-8975-5AD78178BCB1}" type="pres">
      <dgm:prSet presAssocID="{20687042-DA49-4E8B-AD42-137F1F0AFC10}" presName="spaceRect" presStyleCnt="0"/>
      <dgm:spPr/>
    </dgm:pt>
    <dgm:pt modelId="{DBD1E4DD-3DAF-485F-B406-76EE9C58BCCD}" type="pres">
      <dgm:prSet presAssocID="{20687042-DA49-4E8B-AD42-137F1F0AFC10}" presName="textRect" presStyleLbl="revTx" presStyleIdx="1" presStyleCnt="3">
        <dgm:presLayoutVars>
          <dgm:chMax val="1"/>
          <dgm:chPref val="1"/>
        </dgm:presLayoutVars>
      </dgm:prSet>
      <dgm:spPr/>
    </dgm:pt>
    <dgm:pt modelId="{01DBB386-D290-4B88-B175-7A0225AEB081}" type="pres">
      <dgm:prSet presAssocID="{C0121B09-545B-4DF0-9A45-B5ACA483A494}" presName="sibTrans" presStyleCnt="0"/>
      <dgm:spPr/>
    </dgm:pt>
    <dgm:pt modelId="{B9C9AE9C-B38E-46A2-A687-38E62E9F7367}" type="pres">
      <dgm:prSet presAssocID="{8DD6A03F-5FC2-4796-98B5-38F6334EB63D}" presName="compNode" presStyleCnt="0"/>
      <dgm:spPr/>
    </dgm:pt>
    <dgm:pt modelId="{46ACC91F-39A6-4706-A6C9-42FE57771ED1}" type="pres">
      <dgm:prSet presAssocID="{8DD6A03F-5FC2-4796-98B5-38F6334EB63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955A76FB-2991-467F-8B53-4C73C2826F29}" type="pres">
      <dgm:prSet presAssocID="{8DD6A03F-5FC2-4796-98B5-38F6334EB63D}" presName="spaceRect" presStyleCnt="0"/>
      <dgm:spPr/>
    </dgm:pt>
    <dgm:pt modelId="{381FCC32-C6EE-4EBE-ACB3-C5357DCB5A93}" type="pres">
      <dgm:prSet presAssocID="{8DD6A03F-5FC2-4796-98B5-38F6334EB63D}" presName="textRect" presStyleLbl="revTx" presStyleIdx="2" presStyleCnt="3">
        <dgm:presLayoutVars>
          <dgm:chMax val="1"/>
          <dgm:chPref val="1"/>
        </dgm:presLayoutVars>
      </dgm:prSet>
      <dgm:spPr/>
    </dgm:pt>
  </dgm:ptLst>
  <dgm:cxnLst>
    <dgm:cxn modelId="{6857850D-BB44-4CF2-9316-3010B43A20A8}" type="presOf" srcId="{20687042-DA49-4E8B-AD42-137F1F0AFC10}" destId="{DBD1E4DD-3DAF-485F-B406-76EE9C58BCCD}" srcOrd="0" destOrd="0" presId="urn:microsoft.com/office/officeart/2018/2/layout/IconLabelList"/>
    <dgm:cxn modelId="{5908513E-C0EA-4CE2-A886-BD6FD9C01EA5}" srcId="{EF8B275D-1487-44F6-8AAA-4E5C6F02E509}" destId="{8DD6A03F-5FC2-4796-98B5-38F6334EB63D}" srcOrd="2" destOrd="0" parTransId="{9F32DF14-23A2-455B-A6A3-F8A6D2E84C3B}" sibTransId="{DDF8239A-B54F-4F2E-86EF-D339E50BFCC2}"/>
    <dgm:cxn modelId="{57B4E24F-E750-48D5-8E68-7EB96D1D44E3}" srcId="{EF8B275D-1487-44F6-8AAA-4E5C6F02E509}" destId="{075E213D-141D-45A9-AB44-17A2E6030473}" srcOrd="0" destOrd="0" parTransId="{5087B1A7-2E43-482F-BC63-4107B51B0572}" sibTransId="{8B52286F-C045-4ACE-956A-A7404A2B0C37}"/>
    <dgm:cxn modelId="{9F4A3570-148C-4082-B901-D436D04DD185}" srcId="{EF8B275D-1487-44F6-8AAA-4E5C6F02E509}" destId="{20687042-DA49-4E8B-AD42-137F1F0AFC10}" srcOrd="1" destOrd="0" parTransId="{36940275-0889-403D-A035-55532B3B41C9}" sibTransId="{C0121B09-545B-4DF0-9A45-B5ACA483A494}"/>
    <dgm:cxn modelId="{7A4DFD89-92C1-4C57-B951-2ADFE5F377C1}" type="presOf" srcId="{EF8B275D-1487-44F6-8AAA-4E5C6F02E509}" destId="{ADF91045-2E47-47BB-9D77-5ABF1CC0D4EE}" srcOrd="0" destOrd="0" presId="urn:microsoft.com/office/officeart/2018/2/layout/IconLabelList"/>
    <dgm:cxn modelId="{A86F09CF-787F-4764-B23E-953994A728D3}" type="presOf" srcId="{075E213D-141D-45A9-AB44-17A2E6030473}" destId="{62B13709-641F-4C76-97A2-312DD720CA8D}" srcOrd="0" destOrd="0" presId="urn:microsoft.com/office/officeart/2018/2/layout/IconLabelList"/>
    <dgm:cxn modelId="{9FDC39FC-46EC-4937-A59D-EF7E69EF8570}" type="presOf" srcId="{8DD6A03F-5FC2-4796-98B5-38F6334EB63D}" destId="{381FCC32-C6EE-4EBE-ACB3-C5357DCB5A93}" srcOrd="0" destOrd="0" presId="urn:microsoft.com/office/officeart/2018/2/layout/IconLabelList"/>
    <dgm:cxn modelId="{16DFD623-38FE-4AE2-919F-D3F55CBB9F21}" type="presParOf" srcId="{ADF91045-2E47-47BB-9D77-5ABF1CC0D4EE}" destId="{C70B4841-1377-4FF9-8AC9-CB039324F6D6}" srcOrd="0" destOrd="0" presId="urn:microsoft.com/office/officeart/2018/2/layout/IconLabelList"/>
    <dgm:cxn modelId="{F1E4AA0D-8688-4E36-86F3-D51324627DD3}" type="presParOf" srcId="{C70B4841-1377-4FF9-8AC9-CB039324F6D6}" destId="{D5935E5E-4C33-41B4-9C55-60B83C833258}" srcOrd="0" destOrd="0" presId="urn:microsoft.com/office/officeart/2018/2/layout/IconLabelList"/>
    <dgm:cxn modelId="{1386B602-611F-4DB3-9C24-D3373DFDFAA2}" type="presParOf" srcId="{C70B4841-1377-4FF9-8AC9-CB039324F6D6}" destId="{41939506-E4F4-41AB-A365-92983A6E2F84}" srcOrd="1" destOrd="0" presId="urn:microsoft.com/office/officeart/2018/2/layout/IconLabelList"/>
    <dgm:cxn modelId="{EFE449C2-7034-4E54-88F3-CB25067261E8}" type="presParOf" srcId="{C70B4841-1377-4FF9-8AC9-CB039324F6D6}" destId="{62B13709-641F-4C76-97A2-312DD720CA8D}" srcOrd="2" destOrd="0" presId="urn:microsoft.com/office/officeart/2018/2/layout/IconLabelList"/>
    <dgm:cxn modelId="{CEB64CEB-B95C-4D3F-9487-DAC29298A764}" type="presParOf" srcId="{ADF91045-2E47-47BB-9D77-5ABF1CC0D4EE}" destId="{E968672A-B5DC-491A-8781-E071F6A6C196}" srcOrd="1" destOrd="0" presId="urn:microsoft.com/office/officeart/2018/2/layout/IconLabelList"/>
    <dgm:cxn modelId="{924286F7-7D72-49A4-AE5F-ACC847192BC2}" type="presParOf" srcId="{ADF91045-2E47-47BB-9D77-5ABF1CC0D4EE}" destId="{9E57ABF6-8EB1-4600-910B-533600712272}" srcOrd="2" destOrd="0" presId="urn:microsoft.com/office/officeart/2018/2/layout/IconLabelList"/>
    <dgm:cxn modelId="{92BBD06D-F169-4103-A0CD-5E5E1B9D84A5}" type="presParOf" srcId="{9E57ABF6-8EB1-4600-910B-533600712272}" destId="{85E005C1-170E-4268-B855-EBC0E0FE687B}" srcOrd="0" destOrd="0" presId="urn:microsoft.com/office/officeart/2018/2/layout/IconLabelList"/>
    <dgm:cxn modelId="{FB4282E6-62A7-4E1D-9AEE-BC0F1143E2FE}" type="presParOf" srcId="{9E57ABF6-8EB1-4600-910B-533600712272}" destId="{C2D35EC3-B0A1-461D-8975-5AD78178BCB1}" srcOrd="1" destOrd="0" presId="urn:microsoft.com/office/officeart/2018/2/layout/IconLabelList"/>
    <dgm:cxn modelId="{A97DEC3E-7EA3-4954-8AC4-5B53635C58BD}" type="presParOf" srcId="{9E57ABF6-8EB1-4600-910B-533600712272}" destId="{DBD1E4DD-3DAF-485F-B406-76EE9C58BCCD}" srcOrd="2" destOrd="0" presId="urn:microsoft.com/office/officeart/2018/2/layout/IconLabelList"/>
    <dgm:cxn modelId="{C786C767-A35E-4EA3-B4E4-EDFE5C6AEE8F}" type="presParOf" srcId="{ADF91045-2E47-47BB-9D77-5ABF1CC0D4EE}" destId="{01DBB386-D290-4B88-B175-7A0225AEB081}" srcOrd="3" destOrd="0" presId="urn:microsoft.com/office/officeart/2018/2/layout/IconLabelList"/>
    <dgm:cxn modelId="{DBD4B64B-652D-48A9-ACC8-1A16244F9EFE}" type="presParOf" srcId="{ADF91045-2E47-47BB-9D77-5ABF1CC0D4EE}" destId="{B9C9AE9C-B38E-46A2-A687-38E62E9F7367}" srcOrd="4" destOrd="0" presId="urn:microsoft.com/office/officeart/2018/2/layout/IconLabelList"/>
    <dgm:cxn modelId="{40394E69-8CF3-4BB0-88B1-96723E46B2AE}" type="presParOf" srcId="{B9C9AE9C-B38E-46A2-A687-38E62E9F7367}" destId="{46ACC91F-39A6-4706-A6C9-42FE57771ED1}" srcOrd="0" destOrd="0" presId="urn:microsoft.com/office/officeart/2018/2/layout/IconLabelList"/>
    <dgm:cxn modelId="{CA8D66C7-2DBC-47AB-A2E5-743994C6D351}" type="presParOf" srcId="{B9C9AE9C-B38E-46A2-A687-38E62E9F7367}" destId="{955A76FB-2991-467F-8B53-4C73C2826F29}" srcOrd="1" destOrd="0" presId="urn:microsoft.com/office/officeart/2018/2/layout/IconLabelList"/>
    <dgm:cxn modelId="{1123DB69-551C-446E-A0FE-8343BA9AD10C}" type="presParOf" srcId="{B9C9AE9C-B38E-46A2-A687-38E62E9F7367}" destId="{381FCC32-C6EE-4EBE-ACB3-C5357DCB5A9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755AD-AB20-4576-BC47-CA281ACCB705}">
      <dsp:nvSpPr>
        <dsp:cNvPr id="0" name=""/>
        <dsp:cNvSpPr/>
      </dsp:nvSpPr>
      <dsp:spPr>
        <a:xfrm>
          <a:off x="1593877" y="308330"/>
          <a:ext cx="1177689" cy="11776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A362E3-EB98-4478-B5EA-4B795EF40BA2}">
      <dsp:nvSpPr>
        <dsp:cNvPr id="0" name=""/>
        <dsp:cNvSpPr/>
      </dsp:nvSpPr>
      <dsp:spPr>
        <a:xfrm>
          <a:off x="874178" y="1864726"/>
          <a:ext cx="2617087" cy="96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latin typeface="Sitka Display" panose="02000505000000020004" pitchFamily="2" charset="0"/>
            </a:rPr>
            <a:t>Closely associated with one another, they do not always align</a:t>
          </a:r>
        </a:p>
      </dsp:txBody>
      <dsp:txXfrm>
        <a:off x="874178" y="1864726"/>
        <a:ext cx="2617087" cy="967500"/>
      </dsp:txXfrm>
    </dsp:sp>
    <dsp:sp modelId="{C814B430-904E-4115-9000-EDCF073D18A2}">
      <dsp:nvSpPr>
        <dsp:cNvPr id="0" name=""/>
        <dsp:cNvSpPr/>
      </dsp:nvSpPr>
      <dsp:spPr>
        <a:xfrm>
          <a:off x="4668955" y="308330"/>
          <a:ext cx="1177689" cy="11776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48F2F8-28AF-4C71-80FE-C69A70A05937}">
      <dsp:nvSpPr>
        <dsp:cNvPr id="0" name=""/>
        <dsp:cNvSpPr/>
      </dsp:nvSpPr>
      <dsp:spPr>
        <a:xfrm>
          <a:off x="3949256" y="1864726"/>
          <a:ext cx="2617087" cy="96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latin typeface="Sitka Display" panose="02000505000000020004" pitchFamily="2" charset="0"/>
            </a:rPr>
            <a:t>Psychological responses: emotions and thoughts</a:t>
          </a:r>
        </a:p>
      </dsp:txBody>
      <dsp:txXfrm>
        <a:off x="3949256" y="1864726"/>
        <a:ext cx="2617087" cy="967500"/>
      </dsp:txXfrm>
    </dsp:sp>
    <dsp:sp modelId="{E6A80310-19CE-4EC8-BD1B-FBC5DCFFBA9C}">
      <dsp:nvSpPr>
        <dsp:cNvPr id="0" name=""/>
        <dsp:cNvSpPr/>
      </dsp:nvSpPr>
      <dsp:spPr>
        <a:xfrm>
          <a:off x="7744033" y="308330"/>
          <a:ext cx="1177689" cy="11776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D27A99-C918-48B0-A724-B36E3A15EBD4}">
      <dsp:nvSpPr>
        <dsp:cNvPr id="0" name=""/>
        <dsp:cNvSpPr/>
      </dsp:nvSpPr>
      <dsp:spPr>
        <a:xfrm>
          <a:off x="7024334" y="1864726"/>
          <a:ext cx="2617087" cy="96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latin typeface="Sitka Display" panose="02000505000000020004" pitchFamily="2" charset="0"/>
            </a:rPr>
            <a:t>Physiological responses: increased heart rate or sweating</a:t>
          </a:r>
        </a:p>
      </dsp:txBody>
      <dsp:txXfrm>
        <a:off x="7024334" y="1864726"/>
        <a:ext cx="2617087" cy="967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C1FD4-53CE-49AA-9A61-1E97CD0CCACA}">
      <dsp:nvSpPr>
        <dsp:cNvPr id="0" name=""/>
        <dsp:cNvSpPr/>
      </dsp:nvSpPr>
      <dsp:spPr>
        <a:xfrm>
          <a:off x="7342" y="478259"/>
          <a:ext cx="2905706" cy="871711"/>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632" tIns="107632" rIns="107632" bIns="107632"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Sitka Display" panose="02000505000000020004" pitchFamily="2" charset="0"/>
            </a:rPr>
            <a:t>Session 1</a:t>
          </a:r>
        </a:p>
      </dsp:txBody>
      <dsp:txXfrm>
        <a:off x="268855" y="478259"/>
        <a:ext cx="2382680" cy="871711"/>
      </dsp:txXfrm>
    </dsp:sp>
    <dsp:sp modelId="{9DA33F6B-AB78-446B-8FD1-4E84F7A18E6D}">
      <dsp:nvSpPr>
        <dsp:cNvPr id="0" name=""/>
        <dsp:cNvSpPr/>
      </dsp:nvSpPr>
      <dsp:spPr>
        <a:xfrm>
          <a:off x="7342" y="1349971"/>
          <a:ext cx="2644192" cy="174963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8950" tIns="208950" rIns="208950" bIns="417900" numCol="1" spcCol="1270" anchor="t" anchorCtr="0">
          <a:noAutofit/>
        </a:bodyPr>
        <a:lstStyle/>
        <a:p>
          <a:pPr marL="0" lvl="0" indent="0" algn="l" defTabSz="889000">
            <a:lnSpc>
              <a:spcPct val="90000"/>
            </a:lnSpc>
            <a:spcBef>
              <a:spcPct val="0"/>
            </a:spcBef>
            <a:spcAft>
              <a:spcPct val="35000"/>
            </a:spcAft>
            <a:buNone/>
          </a:pPr>
          <a:r>
            <a:rPr lang="en-US" sz="2000" kern="1200" dirty="0">
              <a:latin typeface="Sitka Display" panose="02000505000000020004" pitchFamily="2" charset="0"/>
            </a:rPr>
            <a:t>N = 30</a:t>
          </a:r>
        </a:p>
        <a:p>
          <a:pPr marL="0" lvl="0" indent="0" algn="l" defTabSz="889000">
            <a:lnSpc>
              <a:spcPct val="90000"/>
            </a:lnSpc>
            <a:spcBef>
              <a:spcPct val="0"/>
            </a:spcBef>
            <a:spcAft>
              <a:spcPct val="35000"/>
            </a:spcAft>
            <a:buNone/>
          </a:pPr>
          <a:r>
            <a:rPr lang="en-US" sz="2000" kern="1200">
              <a:latin typeface="Sitka Display" panose="02000505000000020004" pitchFamily="2" charset="0"/>
            </a:rPr>
            <a:t>Stress Condition 1</a:t>
          </a:r>
        </a:p>
      </dsp:txBody>
      <dsp:txXfrm>
        <a:off x="7342" y="1349971"/>
        <a:ext cx="2644192" cy="1749630"/>
      </dsp:txXfrm>
    </dsp:sp>
    <dsp:sp modelId="{A5BEF13E-6628-4258-AEDB-9C42A4DE81B0}">
      <dsp:nvSpPr>
        <dsp:cNvPr id="0" name=""/>
        <dsp:cNvSpPr/>
      </dsp:nvSpPr>
      <dsp:spPr>
        <a:xfrm>
          <a:off x="2869863" y="478259"/>
          <a:ext cx="2905706" cy="871711"/>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632" tIns="107632" rIns="107632" bIns="107632"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Sitka Display" panose="02000505000000020004" pitchFamily="2" charset="0"/>
            </a:rPr>
            <a:t>Session 2</a:t>
          </a:r>
        </a:p>
      </dsp:txBody>
      <dsp:txXfrm>
        <a:off x="3131376" y="478259"/>
        <a:ext cx="2382680" cy="871711"/>
      </dsp:txXfrm>
    </dsp:sp>
    <dsp:sp modelId="{68514CC3-A46B-493D-9D40-5A2CD4F41A8B}">
      <dsp:nvSpPr>
        <dsp:cNvPr id="0" name=""/>
        <dsp:cNvSpPr/>
      </dsp:nvSpPr>
      <dsp:spPr>
        <a:xfrm>
          <a:off x="2869863" y="1349971"/>
          <a:ext cx="2644192" cy="174963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8950" tIns="208950" rIns="208950" bIns="417900" numCol="1" spcCol="1270" anchor="t" anchorCtr="0">
          <a:noAutofit/>
        </a:bodyPr>
        <a:lstStyle/>
        <a:p>
          <a:pPr marL="0" lvl="0" indent="0" algn="l" defTabSz="889000">
            <a:lnSpc>
              <a:spcPct val="90000"/>
            </a:lnSpc>
            <a:spcBef>
              <a:spcPct val="0"/>
            </a:spcBef>
            <a:spcAft>
              <a:spcPct val="35000"/>
            </a:spcAft>
            <a:buNone/>
          </a:pPr>
          <a:r>
            <a:rPr lang="en-US" sz="2000" kern="1200">
              <a:latin typeface="Sitka Display" panose="02000505000000020004" pitchFamily="2" charset="0"/>
            </a:rPr>
            <a:t>N = 30</a:t>
          </a:r>
        </a:p>
        <a:p>
          <a:pPr marL="0" lvl="0" indent="0" algn="l" defTabSz="889000">
            <a:lnSpc>
              <a:spcPct val="90000"/>
            </a:lnSpc>
            <a:spcBef>
              <a:spcPct val="0"/>
            </a:spcBef>
            <a:spcAft>
              <a:spcPct val="35000"/>
            </a:spcAft>
            <a:buNone/>
          </a:pPr>
          <a:r>
            <a:rPr lang="en-US" sz="2000" kern="1200">
              <a:latin typeface="Sitka Display" panose="02000505000000020004" pitchFamily="2" charset="0"/>
            </a:rPr>
            <a:t>Stress Condition 2</a:t>
          </a:r>
        </a:p>
      </dsp:txBody>
      <dsp:txXfrm>
        <a:off x="2869863" y="1349971"/>
        <a:ext cx="2644192" cy="1749630"/>
      </dsp:txXfrm>
    </dsp:sp>
    <dsp:sp modelId="{93AA435E-7B2B-4CD3-BCC7-592BA36BD38E}">
      <dsp:nvSpPr>
        <dsp:cNvPr id="0" name=""/>
        <dsp:cNvSpPr/>
      </dsp:nvSpPr>
      <dsp:spPr>
        <a:xfrm>
          <a:off x="5732385" y="478259"/>
          <a:ext cx="2905706" cy="871711"/>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632" tIns="107632" rIns="107632" bIns="107632"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Sitka Display" panose="02000505000000020004" pitchFamily="2" charset="0"/>
            </a:rPr>
            <a:t>Session3</a:t>
          </a:r>
        </a:p>
      </dsp:txBody>
      <dsp:txXfrm>
        <a:off x="5993898" y="478259"/>
        <a:ext cx="2382680" cy="871711"/>
      </dsp:txXfrm>
    </dsp:sp>
    <dsp:sp modelId="{AD477DC3-B632-4D05-8E88-0306950644A9}">
      <dsp:nvSpPr>
        <dsp:cNvPr id="0" name=""/>
        <dsp:cNvSpPr/>
      </dsp:nvSpPr>
      <dsp:spPr>
        <a:xfrm>
          <a:off x="5732385" y="1349971"/>
          <a:ext cx="2644192" cy="174963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8950" tIns="208950" rIns="208950" bIns="417900" numCol="1" spcCol="1270" anchor="t" anchorCtr="0">
          <a:noAutofit/>
        </a:bodyPr>
        <a:lstStyle/>
        <a:p>
          <a:pPr marL="0" lvl="0" indent="0" algn="l" defTabSz="889000">
            <a:lnSpc>
              <a:spcPct val="90000"/>
            </a:lnSpc>
            <a:spcBef>
              <a:spcPct val="0"/>
            </a:spcBef>
            <a:spcAft>
              <a:spcPct val="35000"/>
            </a:spcAft>
            <a:buNone/>
          </a:pPr>
          <a:r>
            <a:rPr lang="en-US" sz="2000" kern="1200">
              <a:latin typeface="Sitka Display" panose="02000505000000020004" pitchFamily="2" charset="0"/>
            </a:rPr>
            <a:t>N = 30</a:t>
          </a:r>
        </a:p>
        <a:p>
          <a:pPr marL="0" lvl="0" indent="0" algn="l" defTabSz="889000">
            <a:lnSpc>
              <a:spcPct val="90000"/>
            </a:lnSpc>
            <a:spcBef>
              <a:spcPct val="0"/>
            </a:spcBef>
            <a:spcAft>
              <a:spcPct val="35000"/>
            </a:spcAft>
            <a:buNone/>
          </a:pPr>
          <a:r>
            <a:rPr lang="en-US" sz="2000" kern="1200">
              <a:latin typeface="Sitka Display" panose="02000505000000020004" pitchFamily="2" charset="0"/>
            </a:rPr>
            <a:t>Control</a:t>
          </a:r>
        </a:p>
        <a:p>
          <a:pPr marL="0" lvl="0" indent="0" algn="l" defTabSz="889000">
            <a:lnSpc>
              <a:spcPct val="90000"/>
            </a:lnSpc>
            <a:spcBef>
              <a:spcPct val="0"/>
            </a:spcBef>
            <a:spcAft>
              <a:spcPct val="35000"/>
            </a:spcAft>
            <a:buNone/>
          </a:pPr>
          <a:r>
            <a:rPr lang="en-US" sz="2000" kern="1200">
              <a:latin typeface="Sitka Display" panose="02000505000000020004" pitchFamily="2" charset="0"/>
            </a:rPr>
            <a:t>No Stress</a:t>
          </a:r>
        </a:p>
      </dsp:txBody>
      <dsp:txXfrm>
        <a:off x="5732385" y="1349971"/>
        <a:ext cx="2644192" cy="17496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957922-95C1-4C2B-9B1A-E75EC0ACDC38}">
      <dsp:nvSpPr>
        <dsp:cNvPr id="0" name=""/>
        <dsp:cNvSpPr/>
      </dsp:nvSpPr>
      <dsp:spPr>
        <a:xfrm>
          <a:off x="3681879" y="685098"/>
          <a:ext cx="528411" cy="91440"/>
        </a:xfrm>
        <a:custGeom>
          <a:avLst/>
          <a:gdLst/>
          <a:ahLst/>
          <a:cxnLst/>
          <a:rect l="0" t="0" r="0" b="0"/>
          <a:pathLst>
            <a:path>
              <a:moveTo>
                <a:pt x="0" y="45720"/>
              </a:moveTo>
              <a:lnTo>
                <a:pt x="528411"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3932110" y="728023"/>
        <a:ext cx="27950" cy="5590"/>
      </dsp:txXfrm>
    </dsp:sp>
    <dsp:sp modelId="{F4A1AD2E-898B-453D-959A-2830725C2F9D}">
      <dsp:nvSpPr>
        <dsp:cNvPr id="0" name=""/>
        <dsp:cNvSpPr/>
      </dsp:nvSpPr>
      <dsp:spPr>
        <a:xfrm>
          <a:off x="1253192" y="1672"/>
          <a:ext cx="2430486" cy="145829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9096" tIns="125012" rIns="119096" bIns="125012" numCol="1" spcCol="1270" anchor="ctr" anchorCtr="0">
          <a:noAutofit/>
        </a:bodyPr>
        <a:lstStyle/>
        <a:p>
          <a:pPr marL="0" lvl="0" indent="0" algn="ctr" defTabSz="1111250">
            <a:lnSpc>
              <a:spcPct val="100000"/>
            </a:lnSpc>
            <a:spcBef>
              <a:spcPct val="0"/>
            </a:spcBef>
            <a:spcAft>
              <a:spcPct val="35000"/>
            </a:spcAft>
            <a:buNone/>
          </a:pPr>
          <a:r>
            <a:rPr lang="en-US" sz="2500" kern="1200" dirty="0">
              <a:latin typeface="Sitka Display" panose="02000505000000020004" pitchFamily="2" charset="0"/>
            </a:rPr>
            <a:t>Data Collection and Feature Selection</a:t>
          </a:r>
        </a:p>
      </dsp:txBody>
      <dsp:txXfrm>
        <a:off x="1253192" y="1672"/>
        <a:ext cx="2430486" cy="1458291"/>
      </dsp:txXfrm>
    </dsp:sp>
    <dsp:sp modelId="{387F2907-5441-4B10-8F5B-D61EDEE03E61}">
      <dsp:nvSpPr>
        <dsp:cNvPr id="0" name=""/>
        <dsp:cNvSpPr/>
      </dsp:nvSpPr>
      <dsp:spPr>
        <a:xfrm>
          <a:off x="6671377" y="685098"/>
          <a:ext cx="528411" cy="91440"/>
        </a:xfrm>
        <a:custGeom>
          <a:avLst/>
          <a:gdLst/>
          <a:ahLst/>
          <a:cxnLst/>
          <a:rect l="0" t="0" r="0" b="0"/>
          <a:pathLst>
            <a:path>
              <a:moveTo>
                <a:pt x="0" y="45720"/>
              </a:moveTo>
              <a:lnTo>
                <a:pt x="528411"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6921608" y="728023"/>
        <a:ext cx="27950" cy="5590"/>
      </dsp:txXfrm>
    </dsp:sp>
    <dsp:sp modelId="{71B8C34B-718A-4B8F-82E7-AF5143399975}">
      <dsp:nvSpPr>
        <dsp:cNvPr id="0" name=""/>
        <dsp:cNvSpPr/>
      </dsp:nvSpPr>
      <dsp:spPr>
        <a:xfrm>
          <a:off x="4242691" y="1672"/>
          <a:ext cx="2430486" cy="145829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9096" tIns="125012" rIns="119096" bIns="125012" numCol="1" spcCol="1270" anchor="ctr" anchorCtr="0">
          <a:noAutofit/>
        </a:bodyPr>
        <a:lstStyle/>
        <a:p>
          <a:pPr marL="0" lvl="0" indent="0" algn="ctr" defTabSz="1111250">
            <a:lnSpc>
              <a:spcPct val="100000"/>
            </a:lnSpc>
            <a:spcBef>
              <a:spcPct val="0"/>
            </a:spcBef>
            <a:spcAft>
              <a:spcPct val="35000"/>
            </a:spcAft>
            <a:buNone/>
          </a:pPr>
          <a:r>
            <a:rPr lang="en-US" sz="2500" kern="1200">
              <a:latin typeface="Sitka Display" panose="02000505000000020004" pitchFamily="2" charset="0"/>
            </a:rPr>
            <a:t>Data Preprocessing </a:t>
          </a:r>
        </a:p>
      </dsp:txBody>
      <dsp:txXfrm>
        <a:off x="4242691" y="1672"/>
        <a:ext cx="2430486" cy="1458291"/>
      </dsp:txXfrm>
    </dsp:sp>
    <dsp:sp modelId="{8A40DD79-98C4-4E55-AD26-5D1D85F8FDF0}">
      <dsp:nvSpPr>
        <dsp:cNvPr id="0" name=""/>
        <dsp:cNvSpPr/>
      </dsp:nvSpPr>
      <dsp:spPr>
        <a:xfrm>
          <a:off x="2468436" y="1458164"/>
          <a:ext cx="5978996" cy="528411"/>
        </a:xfrm>
        <a:custGeom>
          <a:avLst/>
          <a:gdLst/>
          <a:ahLst/>
          <a:cxnLst/>
          <a:rect l="0" t="0" r="0" b="0"/>
          <a:pathLst>
            <a:path>
              <a:moveTo>
                <a:pt x="5978996" y="0"/>
              </a:moveTo>
              <a:lnTo>
                <a:pt x="5978996" y="281305"/>
              </a:lnTo>
              <a:lnTo>
                <a:pt x="0" y="281305"/>
              </a:lnTo>
              <a:lnTo>
                <a:pt x="0" y="528411"/>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5307807" y="1719574"/>
        <a:ext cx="300253" cy="5590"/>
      </dsp:txXfrm>
    </dsp:sp>
    <dsp:sp modelId="{2478BD98-EEBA-4A7F-A97C-8EE23401EB79}">
      <dsp:nvSpPr>
        <dsp:cNvPr id="0" name=""/>
        <dsp:cNvSpPr/>
      </dsp:nvSpPr>
      <dsp:spPr>
        <a:xfrm>
          <a:off x="7232189" y="1672"/>
          <a:ext cx="2430486" cy="145829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9096" tIns="125012" rIns="119096" bIns="125012" numCol="1" spcCol="1270" anchor="ctr" anchorCtr="0">
          <a:noAutofit/>
        </a:bodyPr>
        <a:lstStyle/>
        <a:p>
          <a:pPr marL="0" lvl="0" indent="0" algn="ctr" defTabSz="1111250">
            <a:lnSpc>
              <a:spcPct val="100000"/>
            </a:lnSpc>
            <a:spcBef>
              <a:spcPct val="0"/>
            </a:spcBef>
            <a:spcAft>
              <a:spcPct val="35000"/>
            </a:spcAft>
            <a:buNone/>
          </a:pPr>
          <a:r>
            <a:rPr lang="en-US" sz="2500" kern="1200">
              <a:latin typeface="Sitka Display" panose="02000505000000020004" pitchFamily="2" charset="0"/>
            </a:rPr>
            <a:t>Model Selection</a:t>
          </a:r>
        </a:p>
      </dsp:txBody>
      <dsp:txXfrm>
        <a:off x="7232189" y="1672"/>
        <a:ext cx="2430486" cy="1458291"/>
      </dsp:txXfrm>
    </dsp:sp>
    <dsp:sp modelId="{B8EB078B-77BC-43E8-A9CA-63E2DDC359FF}">
      <dsp:nvSpPr>
        <dsp:cNvPr id="0" name=""/>
        <dsp:cNvSpPr/>
      </dsp:nvSpPr>
      <dsp:spPr>
        <a:xfrm>
          <a:off x="3681879" y="2702401"/>
          <a:ext cx="528411" cy="91440"/>
        </a:xfrm>
        <a:custGeom>
          <a:avLst/>
          <a:gdLst/>
          <a:ahLst/>
          <a:cxnLst/>
          <a:rect l="0" t="0" r="0" b="0"/>
          <a:pathLst>
            <a:path>
              <a:moveTo>
                <a:pt x="0" y="45720"/>
              </a:moveTo>
              <a:lnTo>
                <a:pt x="528411"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3932110" y="2745326"/>
        <a:ext cx="27950" cy="5590"/>
      </dsp:txXfrm>
    </dsp:sp>
    <dsp:sp modelId="{35D7085D-6ABB-43DD-8273-E5904AD00484}">
      <dsp:nvSpPr>
        <dsp:cNvPr id="0" name=""/>
        <dsp:cNvSpPr/>
      </dsp:nvSpPr>
      <dsp:spPr>
        <a:xfrm>
          <a:off x="1253192" y="2018975"/>
          <a:ext cx="2430486" cy="145829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9096" tIns="125012" rIns="119096" bIns="125012" numCol="1" spcCol="1270" anchor="ctr" anchorCtr="0">
          <a:noAutofit/>
        </a:bodyPr>
        <a:lstStyle/>
        <a:p>
          <a:pPr marL="0" lvl="0" indent="0" algn="ctr" defTabSz="1111250">
            <a:lnSpc>
              <a:spcPct val="100000"/>
            </a:lnSpc>
            <a:spcBef>
              <a:spcPct val="0"/>
            </a:spcBef>
            <a:spcAft>
              <a:spcPct val="35000"/>
            </a:spcAft>
            <a:buNone/>
          </a:pPr>
          <a:r>
            <a:rPr lang="en-US" sz="2500" kern="1200">
              <a:latin typeface="Sitka Display" panose="02000505000000020004" pitchFamily="2" charset="0"/>
            </a:rPr>
            <a:t>Model Training </a:t>
          </a:r>
        </a:p>
      </dsp:txBody>
      <dsp:txXfrm>
        <a:off x="1253192" y="2018975"/>
        <a:ext cx="2430486" cy="1458291"/>
      </dsp:txXfrm>
    </dsp:sp>
    <dsp:sp modelId="{B3E8FEAD-CCF0-4893-8DBC-E08DA90E4AF4}">
      <dsp:nvSpPr>
        <dsp:cNvPr id="0" name=""/>
        <dsp:cNvSpPr/>
      </dsp:nvSpPr>
      <dsp:spPr>
        <a:xfrm>
          <a:off x="6671377" y="2702401"/>
          <a:ext cx="528411" cy="91440"/>
        </a:xfrm>
        <a:custGeom>
          <a:avLst/>
          <a:gdLst/>
          <a:ahLst/>
          <a:cxnLst/>
          <a:rect l="0" t="0" r="0" b="0"/>
          <a:pathLst>
            <a:path>
              <a:moveTo>
                <a:pt x="0" y="45720"/>
              </a:moveTo>
              <a:lnTo>
                <a:pt x="528411"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6921608" y="2745326"/>
        <a:ext cx="27950" cy="5590"/>
      </dsp:txXfrm>
    </dsp:sp>
    <dsp:sp modelId="{BB9EB2FB-0D5F-42C3-BB77-AEA80DB076B6}">
      <dsp:nvSpPr>
        <dsp:cNvPr id="0" name=""/>
        <dsp:cNvSpPr/>
      </dsp:nvSpPr>
      <dsp:spPr>
        <a:xfrm>
          <a:off x="4242691" y="2018975"/>
          <a:ext cx="2430486" cy="145829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9096" tIns="125012" rIns="119096" bIns="125012" numCol="1" spcCol="1270" anchor="ctr" anchorCtr="0">
          <a:noAutofit/>
        </a:bodyPr>
        <a:lstStyle/>
        <a:p>
          <a:pPr marL="0" lvl="0" indent="0" algn="ctr" defTabSz="1111250">
            <a:lnSpc>
              <a:spcPct val="100000"/>
            </a:lnSpc>
            <a:spcBef>
              <a:spcPct val="0"/>
            </a:spcBef>
            <a:spcAft>
              <a:spcPct val="35000"/>
            </a:spcAft>
            <a:buNone/>
          </a:pPr>
          <a:r>
            <a:rPr lang="en-US" sz="2500" kern="1200">
              <a:latin typeface="Sitka Display" panose="02000505000000020004" pitchFamily="2" charset="0"/>
            </a:rPr>
            <a:t>Model Evaluation</a:t>
          </a:r>
        </a:p>
      </dsp:txBody>
      <dsp:txXfrm>
        <a:off x="4242691" y="2018975"/>
        <a:ext cx="2430486" cy="1458291"/>
      </dsp:txXfrm>
    </dsp:sp>
    <dsp:sp modelId="{C3D8AC3A-25E0-4FE8-AECB-8DAD74BCF694}">
      <dsp:nvSpPr>
        <dsp:cNvPr id="0" name=""/>
        <dsp:cNvSpPr/>
      </dsp:nvSpPr>
      <dsp:spPr>
        <a:xfrm>
          <a:off x="7232189" y="2018975"/>
          <a:ext cx="2430486" cy="145829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9096" tIns="125012" rIns="119096" bIns="125012" numCol="1" spcCol="1270" anchor="ctr" anchorCtr="0">
          <a:noAutofit/>
        </a:bodyPr>
        <a:lstStyle/>
        <a:p>
          <a:pPr marL="0" lvl="0" indent="0" algn="ctr" defTabSz="1111250">
            <a:lnSpc>
              <a:spcPct val="100000"/>
            </a:lnSpc>
            <a:spcBef>
              <a:spcPct val="0"/>
            </a:spcBef>
            <a:spcAft>
              <a:spcPct val="35000"/>
            </a:spcAft>
            <a:buNone/>
          </a:pPr>
          <a:r>
            <a:rPr lang="en-US" sz="2500" kern="1200">
              <a:latin typeface="Sitka Display" panose="02000505000000020004" pitchFamily="2" charset="0"/>
            </a:rPr>
            <a:t>Monitoring and Maintenance</a:t>
          </a:r>
        </a:p>
      </dsp:txBody>
      <dsp:txXfrm>
        <a:off x="7232189" y="2018975"/>
        <a:ext cx="2430486" cy="14582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1BA13A-5704-4D32-9708-BA9519C2C9C1}">
      <dsp:nvSpPr>
        <dsp:cNvPr id="0" name=""/>
        <dsp:cNvSpPr/>
      </dsp:nvSpPr>
      <dsp:spPr>
        <a:xfrm>
          <a:off x="813598" y="2595565"/>
          <a:ext cx="1128292" cy="564146"/>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itka Display" panose="02000505000000020004" pitchFamily="2" charset="0"/>
            </a:rPr>
            <a:t>Stress levels</a:t>
          </a:r>
        </a:p>
      </dsp:txBody>
      <dsp:txXfrm>
        <a:off x="830121" y="2612088"/>
        <a:ext cx="1095246" cy="531100"/>
      </dsp:txXfrm>
    </dsp:sp>
    <dsp:sp modelId="{68E6EF2F-62D1-49DC-964D-7343421E1A20}">
      <dsp:nvSpPr>
        <dsp:cNvPr id="0" name=""/>
        <dsp:cNvSpPr/>
      </dsp:nvSpPr>
      <dsp:spPr>
        <a:xfrm rot="16983315">
          <a:off x="1168576" y="1895663"/>
          <a:ext cx="1997946" cy="17644"/>
        </a:xfrm>
        <a:custGeom>
          <a:avLst/>
          <a:gdLst/>
          <a:ahLst/>
          <a:cxnLst/>
          <a:rect l="0" t="0" r="0" b="0"/>
          <a:pathLst>
            <a:path>
              <a:moveTo>
                <a:pt x="0" y="8822"/>
              </a:moveTo>
              <a:lnTo>
                <a:pt x="1997946"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Sitka Display" panose="02000505000000020004" pitchFamily="2" charset="0"/>
          </a:endParaRPr>
        </a:p>
      </dsp:txBody>
      <dsp:txXfrm>
        <a:off x="2117601" y="1854537"/>
        <a:ext cx="99897" cy="99897"/>
      </dsp:txXfrm>
    </dsp:sp>
    <dsp:sp modelId="{FA6FECA2-D901-4D5C-A024-44EE6A9A920D}">
      <dsp:nvSpPr>
        <dsp:cNvPr id="0" name=""/>
        <dsp:cNvSpPr/>
      </dsp:nvSpPr>
      <dsp:spPr>
        <a:xfrm>
          <a:off x="2393208" y="649260"/>
          <a:ext cx="1128292" cy="564146"/>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itka Display" panose="02000505000000020004" pitchFamily="2" charset="0"/>
            </a:rPr>
            <a:t>Perceived stress</a:t>
          </a:r>
        </a:p>
      </dsp:txBody>
      <dsp:txXfrm>
        <a:off x="2409731" y="665783"/>
        <a:ext cx="1095246" cy="531100"/>
      </dsp:txXfrm>
    </dsp:sp>
    <dsp:sp modelId="{DADFDB0C-98CE-4FF2-B7AB-BB2AA72A602E}">
      <dsp:nvSpPr>
        <dsp:cNvPr id="0" name=""/>
        <dsp:cNvSpPr/>
      </dsp:nvSpPr>
      <dsp:spPr>
        <a:xfrm rot="18289469">
          <a:off x="3352005" y="598127"/>
          <a:ext cx="790308" cy="17644"/>
        </a:xfrm>
        <a:custGeom>
          <a:avLst/>
          <a:gdLst/>
          <a:ahLst/>
          <a:cxnLst/>
          <a:rect l="0" t="0" r="0" b="0"/>
          <a:pathLst>
            <a:path>
              <a:moveTo>
                <a:pt x="0" y="8822"/>
              </a:moveTo>
              <a:lnTo>
                <a:pt x="790308"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Sitka Display" panose="02000505000000020004" pitchFamily="2" charset="0"/>
          </a:endParaRPr>
        </a:p>
      </dsp:txBody>
      <dsp:txXfrm>
        <a:off x="3727402" y="587191"/>
        <a:ext cx="39515" cy="39515"/>
      </dsp:txXfrm>
    </dsp:sp>
    <dsp:sp modelId="{AA2B8FE2-5A7E-433A-8301-71FBE611615F}">
      <dsp:nvSpPr>
        <dsp:cNvPr id="0" name=""/>
        <dsp:cNvSpPr/>
      </dsp:nvSpPr>
      <dsp:spPr>
        <a:xfrm>
          <a:off x="3972818" y="491"/>
          <a:ext cx="1128292" cy="564146"/>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itka Display" panose="02000505000000020004" pitchFamily="2" charset="0"/>
            </a:rPr>
            <a:t>Low </a:t>
          </a:r>
        </a:p>
      </dsp:txBody>
      <dsp:txXfrm>
        <a:off x="3989341" y="17014"/>
        <a:ext cx="1095246" cy="531100"/>
      </dsp:txXfrm>
    </dsp:sp>
    <dsp:sp modelId="{F47D9FF2-3BB9-4829-A5C7-629AD0E913C1}">
      <dsp:nvSpPr>
        <dsp:cNvPr id="0" name=""/>
        <dsp:cNvSpPr/>
      </dsp:nvSpPr>
      <dsp:spPr>
        <a:xfrm>
          <a:off x="3521501" y="922511"/>
          <a:ext cx="451317" cy="17644"/>
        </a:xfrm>
        <a:custGeom>
          <a:avLst/>
          <a:gdLst/>
          <a:ahLst/>
          <a:cxnLst/>
          <a:rect l="0" t="0" r="0" b="0"/>
          <a:pathLst>
            <a:path>
              <a:moveTo>
                <a:pt x="0" y="8822"/>
              </a:moveTo>
              <a:lnTo>
                <a:pt x="451317"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Sitka Display" panose="02000505000000020004" pitchFamily="2" charset="0"/>
          </a:endParaRPr>
        </a:p>
      </dsp:txBody>
      <dsp:txXfrm>
        <a:off x="3735877" y="920050"/>
        <a:ext cx="22565" cy="22565"/>
      </dsp:txXfrm>
    </dsp:sp>
    <dsp:sp modelId="{E3FD5600-5726-449B-8807-FFC671501BA3}">
      <dsp:nvSpPr>
        <dsp:cNvPr id="0" name=""/>
        <dsp:cNvSpPr/>
      </dsp:nvSpPr>
      <dsp:spPr>
        <a:xfrm>
          <a:off x="3972818" y="649260"/>
          <a:ext cx="1128292" cy="564146"/>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itka Display" panose="02000505000000020004" pitchFamily="2" charset="0"/>
            </a:rPr>
            <a:t>Medium </a:t>
          </a:r>
        </a:p>
      </dsp:txBody>
      <dsp:txXfrm>
        <a:off x="3989341" y="665783"/>
        <a:ext cx="1095246" cy="531100"/>
      </dsp:txXfrm>
    </dsp:sp>
    <dsp:sp modelId="{6B21E945-ECF8-4B1D-984A-0BB74881620D}">
      <dsp:nvSpPr>
        <dsp:cNvPr id="0" name=""/>
        <dsp:cNvSpPr/>
      </dsp:nvSpPr>
      <dsp:spPr>
        <a:xfrm rot="3310531">
          <a:off x="3352005" y="1246895"/>
          <a:ext cx="790308" cy="17644"/>
        </a:xfrm>
        <a:custGeom>
          <a:avLst/>
          <a:gdLst/>
          <a:ahLst/>
          <a:cxnLst/>
          <a:rect l="0" t="0" r="0" b="0"/>
          <a:pathLst>
            <a:path>
              <a:moveTo>
                <a:pt x="0" y="8822"/>
              </a:moveTo>
              <a:lnTo>
                <a:pt x="790308"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Sitka Display" panose="02000505000000020004" pitchFamily="2" charset="0"/>
          </a:endParaRPr>
        </a:p>
      </dsp:txBody>
      <dsp:txXfrm>
        <a:off x="3727402" y="1235959"/>
        <a:ext cx="39515" cy="39515"/>
      </dsp:txXfrm>
    </dsp:sp>
    <dsp:sp modelId="{5C1D0AB7-2C74-44A1-BB5A-5CBE48F3B8E0}">
      <dsp:nvSpPr>
        <dsp:cNvPr id="0" name=""/>
        <dsp:cNvSpPr/>
      </dsp:nvSpPr>
      <dsp:spPr>
        <a:xfrm>
          <a:off x="3972818" y="1298028"/>
          <a:ext cx="1128292" cy="564146"/>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itka Display" panose="02000505000000020004" pitchFamily="2" charset="0"/>
            </a:rPr>
            <a:t>High</a:t>
          </a:r>
        </a:p>
      </dsp:txBody>
      <dsp:txXfrm>
        <a:off x="3989341" y="1314551"/>
        <a:ext cx="1095246" cy="531100"/>
      </dsp:txXfrm>
    </dsp:sp>
    <dsp:sp modelId="{78BFFFD2-963F-469D-87D2-45FC254BEA02}">
      <dsp:nvSpPr>
        <dsp:cNvPr id="0" name=""/>
        <dsp:cNvSpPr/>
      </dsp:nvSpPr>
      <dsp:spPr>
        <a:xfrm>
          <a:off x="1941891" y="2868816"/>
          <a:ext cx="451317" cy="17644"/>
        </a:xfrm>
        <a:custGeom>
          <a:avLst/>
          <a:gdLst/>
          <a:ahLst/>
          <a:cxnLst/>
          <a:rect l="0" t="0" r="0" b="0"/>
          <a:pathLst>
            <a:path>
              <a:moveTo>
                <a:pt x="0" y="8822"/>
              </a:moveTo>
              <a:lnTo>
                <a:pt x="451317"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Sitka Display" panose="02000505000000020004" pitchFamily="2" charset="0"/>
          </a:endParaRPr>
        </a:p>
      </dsp:txBody>
      <dsp:txXfrm>
        <a:off x="2156267" y="2866355"/>
        <a:ext cx="22565" cy="22565"/>
      </dsp:txXfrm>
    </dsp:sp>
    <dsp:sp modelId="{42F39621-232A-412B-9E8B-9811CD8BBF96}">
      <dsp:nvSpPr>
        <dsp:cNvPr id="0" name=""/>
        <dsp:cNvSpPr/>
      </dsp:nvSpPr>
      <dsp:spPr>
        <a:xfrm>
          <a:off x="2393208" y="2595565"/>
          <a:ext cx="1128292" cy="564146"/>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itka Display" panose="02000505000000020004" pitchFamily="2" charset="0"/>
            </a:rPr>
            <a:t>Arousal</a:t>
          </a:r>
        </a:p>
      </dsp:txBody>
      <dsp:txXfrm>
        <a:off x="2409731" y="2612088"/>
        <a:ext cx="1095246" cy="531100"/>
      </dsp:txXfrm>
    </dsp:sp>
    <dsp:sp modelId="{7495A7AD-3689-4DE9-8B37-85C4AA0F260B}">
      <dsp:nvSpPr>
        <dsp:cNvPr id="0" name=""/>
        <dsp:cNvSpPr/>
      </dsp:nvSpPr>
      <dsp:spPr>
        <a:xfrm rot="18289469">
          <a:off x="3352005" y="2544432"/>
          <a:ext cx="790308" cy="17644"/>
        </a:xfrm>
        <a:custGeom>
          <a:avLst/>
          <a:gdLst/>
          <a:ahLst/>
          <a:cxnLst/>
          <a:rect l="0" t="0" r="0" b="0"/>
          <a:pathLst>
            <a:path>
              <a:moveTo>
                <a:pt x="0" y="8822"/>
              </a:moveTo>
              <a:lnTo>
                <a:pt x="790308"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Sitka Display" panose="02000505000000020004" pitchFamily="2" charset="0"/>
          </a:endParaRPr>
        </a:p>
      </dsp:txBody>
      <dsp:txXfrm>
        <a:off x="3727402" y="2533496"/>
        <a:ext cx="39515" cy="39515"/>
      </dsp:txXfrm>
    </dsp:sp>
    <dsp:sp modelId="{A8512565-5C52-43DE-BA36-9B98EFED8DF9}">
      <dsp:nvSpPr>
        <dsp:cNvPr id="0" name=""/>
        <dsp:cNvSpPr/>
      </dsp:nvSpPr>
      <dsp:spPr>
        <a:xfrm>
          <a:off x="3972818" y="1946796"/>
          <a:ext cx="1128292" cy="564146"/>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itka Display" panose="02000505000000020004" pitchFamily="2" charset="0"/>
            </a:rPr>
            <a:t>Low </a:t>
          </a:r>
        </a:p>
      </dsp:txBody>
      <dsp:txXfrm>
        <a:off x="3989341" y="1963319"/>
        <a:ext cx="1095246" cy="531100"/>
      </dsp:txXfrm>
    </dsp:sp>
    <dsp:sp modelId="{73938D30-79BB-4E0D-9715-920B66FBBA5A}">
      <dsp:nvSpPr>
        <dsp:cNvPr id="0" name=""/>
        <dsp:cNvSpPr/>
      </dsp:nvSpPr>
      <dsp:spPr>
        <a:xfrm>
          <a:off x="3521501" y="2868816"/>
          <a:ext cx="451317" cy="17644"/>
        </a:xfrm>
        <a:custGeom>
          <a:avLst/>
          <a:gdLst/>
          <a:ahLst/>
          <a:cxnLst/>
          <a:rect l="0" t="0" r="0" b="0"/>
          <a:pathLst>
            <a:path>
              <a:moveTo>
                <a:pt x="0" y="8822"/>
              </a:moveTo>
              <a:lnTo>
                <a:pt x="451317"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Sitka Display" panose="02000505000000020004" pitchFamily="2" charset="0"/>
          </a:endParaRPr>
        </a:p>
      </dsp:txBody>
      <dsp:txXfrm>
        <a:off x="3735877" y="2866355"/>
        <a:ext cx="22565" cy="22565"/>
      </dsp:txXfrm>
    </dsp:sp>
    <dsp:sp modelId="{3979D472-0634-43E4-8CC2-35F99FF7E00F}">
      <dsp:nvSpPr>
        <dsp:cNvPr id="0" name=""/>
        <dsp:cNvSpPr/>
      </dsp:nvSpPr>
      <dsp:spPr>
        <a:xfrm>
          <a:off x="3972818" y="2595565"/>
          <a:ext cx="1128292" cy="564146"/>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itka Display" panose="02000505000000020004" pitchFamily="2" charset="0"/>
            </a:rPr>
            <a:t>Medium </a:t>
          </a:r>
        </a:p>
      </dsp:txBody>
      <dsp:txXfrm>
        <a:off x="3989341" y="2612088"/>
        <a:ext cx="1095246" cy="531100"/>
      </dsp:txXfrm>
    </dsp:sp>
    <dsp:sp modelId="{5D6E86EC-F8D8-48C9-A537-BB5BB464CC56}">
      <dsp:nvSpPr>
        <dsp:cNvPr id="0" name=""/>
        <dsp:cNvSpPr/>
      </dsp:nvSpPr>
      <dsp:spPr>
        <a:xfrm rot="3310531">
          <a:off x="3352005" y="3193200"/>
          <a:ext cx="790308" cy="17644"/>
        </a:xfrm>
        <a:custGeom>
          <a:avLst/>
          <a:gdLst/>
          <a:ahLst/>
          <a:cxnLst/>
          <a:rect l="0" t="0" r="0" b="0"/>
          <a:pathLst>
            <a:path>
              <a:moveTo>
                <a:pt x="0" y="8822"/>
              </a:moveTo>
              <a:lnTo>
                <a:pt x="790308"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Sitka Display" panose="02000505000000020004" pitchFamily="2" charset="0"/>
          </a:endParaRPr>
        </a:p>
      </dsp:txBody>
      <dsp:txXfrm>
        <a:off x="3727402" y="3182264"/>
        <a:ext cx="39515" cy="39515"/>
      </dsp:txXfrm>
    </dsp:sp>
    <dsp:sp modelId="{3BBA008F-BFAB-4526-9EC3-2AD89B93FDE6}">
      <dsp:nvSpPr>
        <dsp:cNvPr id="0" name=""/>
        <dsp:cNvSpPr/>
      </dsp:nvSpPr>
      <dsp:spPr>
        <a:xfrm>
          <a:off x="3972818" y="3244333"/>
          <a:ext cx="1128292" cy="564146"/>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itka Display" panose="02000505000000020004" pitchFamily="2" charset="0"/>
            </a:rPr>
            <a:t>High </a:t>
          </a:r>
        </a:p>
      </dsp:txBody>
      <dsp:txXfrm>
        <a:off x="3989341" y="3260856"/>
        <a:ext cx="1095246" cy="531100"/>
      </dsp:txXfrm>
    </dsp:sp>
    <dsp:sp modelId="{26806794-8FC4-41C2-B564-EAA657406BEF}">
      <dsp:nvSpPr>
        <dsp:cNvPr id="0" name=""/>
        <dsp:cNvSpPr/>
      </dsp:nvSpPr>
      <dsp:spPr>
        <a:xfrm rot="4616685">
          <a:off x="1168576" y="3841969"/>
          <a:ext cx="1997946" cy="17644"/>
        </a:xfrm>
        <a:custGeom>
          <a:avLst/>
          <a:gdLst/>
          <a:ahLst/>
          <a:cxnLst/>
          <a:rect l="0" t="0" r="0" b="0"/>
          <a:pathLst>
            <a:path>
              <a:moveTo>
                <a:pt x="0" y="8822"/>
              </a:moveTo>
              <a:lnTo>
                <a:pt x="1997946"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Sitka Display" panose="02000505000000020004" pitchFamily="2" charset="0"/>
          </a:endParaRPr>
        </a:p>
      </dsp:txBody>
      <dsp:txXfrm>
        <a:off x="2117601" y="3800842"/>
        <a:ext cx="99897" cy="99897"/>
      </dsp:txXfrm>
    </dsp:sp>
    <dsp:sp modelId="{FDE7B191-5DAB-4454-B295-A20DCD810CA2}">
      <dsp:nvSpPr>
        <dsp:cNvPr id="0" name=""/>
        <dsp:cNvSpPr/>
      </dsp:nvSpPr>
      <dsp:spPr>
        <a:xfrm>
          <a:off x="2393208" y="4541870"/>
          <a:ext cx="1128292" cy="564146"/>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itka Display" panose="02000505000000020004" pitchFamily="2" charset="0"/>
            </a:rPr>
            <a:t>Valence</a:t>
          </a:r>
        </a:p>
      </dsp:txBody>
      <dsp:txXfrm>
        <a:off x="2409731" y="4558393"/>
        <a:ext cx="1095246" cy="531100"/>
      </dsp:txXfrm>
    </dsp:sp>
    <dsp:sp modelId="{E14933D6-267A-443D-9B47-3429FA8ADB72}">
      <dsp:nvSpPr>
        <dsp:cNvPr id="0" name=""/>
        <dsp:cNvSpPr/>
      </dsp:nvSpPr>
      <dsp:spPr>
        <a:xfrm rot="18289469">
          <a:off x="3352005" y="4490737"/>
          <a:ext cx="790308" cy="17644"/>
        </a:xfrm>
        <a:custGeom>
          <a:avLst/>
          <a:gdLst/>
          <a:ahLst/>
          <a:cxnLst/>
          <a:rect l="0" t="0" r="0" b="0"/>
          <a:pathLst>
            <a:path>
              <a:moveTo>
                <a:pt x="0" y="8822"/>
              </a:moveTo>
              <a:lnTo>
                <a:pt x="790308"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Sitka Display" panose="02000505000000020004" pitchFamily="2" charset="0"/>
          </a:endParaRPr>
        </a:p>
      </dsp:txBody>
      <dsp:txXfrm>
        <a:off x="3727402" y="4479801"/>
        <a:ext cx="39515" cy="39515"/>
      </dsp:txXfrm>
    </dsp:sp>
    <dsp:sp modelId="{1C6B2D70-A55C-48BB-A20E-4ED3C4497BE8}">
      <dsp:nvSpPr>
        <dsp:cNvPr id="0" name=""/>
        <dsp:cNvSpPr/>
      </dsp:nvSpPr>
      <dsp:spPr>
        <a:xfrm>
          <a:off x="3972818" y="3893102"/>
          <a:ext cx="1128292" cy="564146"/>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itka Display" panose="02000505000000020004" pitchFamily="2" charset="0"/>
            </a:rPr>
            <a:t>Negative </a:t>
          </a:r>
        </a:p>
      </dsp:txBody>
      <dsp:txXfrm>
        <a:off x="3989341" y="3909625"/>
        <a:ext cx="1095246" cy="531100"/>
      </dsp:txXfrm>
    </dsp:sp>
    <dsp:sp modelId="{5A2FFB11-5A38-473F-A6DC-49CDBBD5A352}">
      <dsp:nvSpPr>
        <dsp:cNvPr id="0" name=""/>
        <dsp:cNvSpPr/>
      </dsp:nvSpPr>
      <dsp:spPr>
        <a:xfrm>
          <a:off x="3521501" y="4815121"/>
          <a:ext cx="451317" cy="17644"/>
        </a:xfrm>
        <a:custGeom>
          <a:avLst/>
          <a:gdLst/>
          <a:ahLst/>
          <a:cxnLst/>
          <a:rect l="0" t="0" r="0" b="0"/>
          <a:pathLst>
            <a:path>
              <a:moveTo>
                <a:pt x="0" y="8822"/>
              </a:moveTo>
              <a:lnTo>
                <a:pt x="451317"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Sitka Display" panose="02000505000000020004" pitchFamily="2" charset="0"/>
          </a:endParaRPr>
        </a:p>
      </dsp:txBody>
      <dsp:txXfrm>
        <a:off x="3735877" y="4812660"/>
        <a:ext cx="22565" cy="22565"/>
      </dsp:txXfrm>
    </dsp:sp>
    <dsp:sp modelId="{8E179F79-8C5B-4F7A-8294-8EADF483E13C}">
      <dsp:nvSpPr>
        <dsp:cNvPr id="0" name=""/>
        <dsp:cNvSpPr/>
      </dsp:nvSpPr>
      <dsp:spPr>
        <a:xfrm>
          <a:off x="3972818" y="4541870"/>
          <a:ext cx="1128292" cy="564146"/>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itka Display" panose="02000505000000020004" pitchFamily="2" charset="0"/>
            </a:rPr>
            <a:t>Neutral </a:t>
          </a:r>
        </a:p>
      </dsp:txBody>
      <dsp:txXfrm>
        <a:off x="3989341" y="4558393"/>
        <a:ext cx="1095246" cy="531100"/>
      </dsp:txXfrm>
    </dsp:sp>
    <dsp:sp modelId="{601098E4-615A-4456-9128-B0B022A34B2E}">
      <dsp:nvSpPr>
        <dsp:cNvPr id="0" name=""/>
        <dsp:cNvSpPr/>
      </dsp:nvSpPr>
      <dsp:spPr>
        <a:xfrm rot="3310531">
          <a:off x="3352005" y="5139505"/>
          <a:ext cx="790308" cy="17644"/>
        </a:xfrm>
        <a:custGeom>
          <a:avLst/>
          <a:gdLst/>
          <a:ahLst/>
          <a:cxnLst/>
          <a:rect l="0" t="0" r="0" b="0"/>
          <a:pathLst>
            <a:path>
              <a:moveTo>
                <a:pt x="0" y="8822"/>
              </a:moveTo>
              <a:lnTo>
                <a:pt x="790308"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Sitka Display" panose="02000505000000020004" pitchFamily="2" charset="0"/>
          </a:endParaRPr>
        </a:p>
      </dsp:txBody>
      <dsp:txXfrm>
        <a:off x="3727402" y="5128570"/>
        <a:ext cx="39515" cy="39515"/>
      </dsp:txXfrm>
    </dsp:sp>
    <dsp:sp modelId="{22B62909-8F2E-420D-AD0C-77A264366DBF}">
      <dsp:nvSpPr>
        <dsp:cNvPr id="0" name=""/>
        <dsp:cNvSpPr/>
      </dsp:nvSpPr>
      <dsp:spPr>
        <a:xfrm>
          <a:off x="3972818" y="5190638"/>
          <a:ext cx="1128292" cy="564146"/>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itka Display" panose="02000505000000020004" pitchFamily="2" charset="0"/>
            </a:rPr>
            <a:t>Positive </a:t>
          </a:r>
        </a:p>
      </dsp:txBody>
      <dsp:txXfrm>
        <a:off x="3989341" y="5207161"/>
        <a:ext cx="1095246" cy="5311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4510B-ECE7-4D5E-BC27-F8C61193CA50}">
      <dsp:nvSpPr>
        <dsp:cNvPr id="0" name=""/>
        <dsp:cNvSpPr/>
      </dsp:nvSpPr>
      <dsp:spPr>
        <a:xfrm>
          <a:off x="0" y="733741"/>
          <a:ext cx="2285183" cy="14510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303833-9464-4FE8-AAAC-9F5CE744C2AA}">
      <dsp:nvSpPr>
        <dsp:cNvPr id="0" name=""/>
        <dsp:cNvSpPr/>
      </dsp:nvSpPr>
      <dsp:spPr>
        <a:xfrm>
          <a:off x="253909" y="974955"/>
          <a:ext cx="2285183" cy="145109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latin typeface="Sitka Display" panose="02000505000000020004" pitchFamily="2" charset="0"/>
            </a:rPr>
            <a:t>Support Vector Machines</a:t>
          </a:r>
        </a:p>
      </dsp:txBody>
      <dsp:txXfrm>
        <a:off x="296410" y="1017456"/>
        <a:ext cx="2200181" cy="1366089"/>
      </dsp:txXfrm>
    </dsp:sp>
    <dsp:sp modelId="{F84AD783-1C4D-42FA-AB62-F11323258EAE}">
      <dsp:nvSpPr>
        <dsp:cNvPr id="0" name=""/>
        <dsp:cNvSpPr/>
      </dsp:nvSpPr>
      <dsp:spPr>
        <a:xfrm>
          <a:off x="2793002" y="733741"/>
          <a:ext cx="2285183" cy="14510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F00EFC-7693-4FC8-A4A4-2F3BEE798FA8}">
      <dsp:nvSpPr>
        <dsp:cNvPr id="0" name=""/>
        <dsp:cNvSpPr/>
      </dsp:nvSpPr>
      <dsp:spPr>
        <a:xfrm>
          <a:off x="3046911" y="974955"/>
          <a:ext cx="2285183" cy="145109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latin typeface="Sitka Display" panose="02000505000000020004" pitchFamily="2" charset="0"/>
            </a:rPr>
            <a:t>Random Forests</a:t>
          </a:r>
        </a:p>
      </dsp:txBody>
      <dsp:txXfrm>
        <a:off x="3089412" y="1017456"/>
        <a:ext cx="2200181" cy="1366089"/>
      </dsp:txXfrm>
    </dsp:sp>
    <dsp:sp modelId="{5CCC9127-74A9-473D-8758-02F5A2A9202A}">
      <dsp:nvSpPr>
        <dsp:cNvPr id="0" name=""/>
        <dsp:cNvSpPr/>
      </dsp:nvSpPr>
      <dsp:spPr>
        <a:xfrm>
          <a:off x="5586004" y="733741"/>
          <a:ext cx="2285183" cy="14510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01308C-894F-4BC2-9EE3-6158F0113C78}">
      <dsp:nvSpPr>
        <dsp:cNvPr id="0" name=""/>
        <dsp:cNvSpPr/>
      </dsp:nvSpPr>
      <dsp:spPr>
        <a:xfrm>
          <a:off x="5839914" y="974955"/>
          <a:ext cx="2285183" cy="145109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latin typeface="Sitka Display" panose="02000505000000020004" pitchFamily="2" charset="0"/>
            </a:rPr>
            <a:t>LightGBM</a:t>
          </a:r>
          <a:r>
            <a:rPr lang="en-US" sz="2100" kern="1200" dirty="0">
              <a:latin typeface="Sitka Display" panose="02000505000000020004" pitchFamily="2" charset="0"/>
            </a:rPr>
            <a:t> (Gradient Boosting Machine)</a:t>
          </a:r>
        </a:p>
      </dsp:txBody>
      <dsp:txXfrm>
        <a:off x="5882415" y="1017456"/>
        <a:ext cx="2200181" cy="13660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FD7C9-D1B3-4E94-8CB4-E5D3254F36C7}">
      <dsp:nvSpPr>
        <dsp:cNvPr id="0" name=""/>
        <dsp:cNvSpPr/>
      </dsp:nvSpPr>
      <dsp:spPr>
        <a:xfrm>
          <a:off x="1814898" y="2218"/>
          <a:ext cx="1985430" cy="99271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Sitka Display" panose="02000505000000020004" pitchFamily="2" charset="0"/>
            </a:rPr>
            <a:t>Accuracy</a:t>
          </a:r>
          <a:endParaRPr lang="en-US" sz="2400" kern="1200" dirty="0"/>
        </a:p>
      </dsp:txBody>
      <dsp:txXfrm>
        <a:off x="1843974" y="31294"/>
        <a:ext cx="1927278" cy="934563"/>
      </dsp:txXfrm>
    </dsp:sp>
    <dsp:sp modelId="{377F0DC1-AEC6-4E3B-B83B-89982A0047C6}">
      <dsp:nvSpPr>
        <dsp:cNvPr id="0" name=""/>
        <dsp:cNvSpPr/>
      </dsp:nvSpPr>
      <dsp:spPr>
        <a:xfrm>
          <a:off x="2013441" y="994933"/>
          <a:ext cx="198543" cy="744536"/>
        </a:xfrm>
        <a:custGeom>
          <a:avLst/>
          <a:gdLst/>
          <a:ahLst/>
          <a:cxnLst/>
          <a:rect l="0" t="0" r="0" b="0"/>
          <a:pathLst>
            <a:path>
              <a:moveTo>
                <a:pt x="0" y="0"/>
              </a:moveTo>
              <a:lnTo>
                <a:pt x="0" y="744536"/>
              </a:lnTo>
              <a:lnTo>
                <a:pt x="198543" y="74453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ABDD85-B522-4795-9C7C-2B04933EF919}">
      <dsp:nvSpPr>
        <dsp:cNvPr id="0" name=""/>
        <dsp:cNvSpPr/>
      </dsp:nvSpPr>
      <dsp:spPr>
        <a:xfrm>
          <a:off x="2211984" y="1243112"/>
          <a:ext cx="1588344" cy="99271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itka Display" panose="02000505000000020004" pitchFamily="2" charset="0"/>
            </a:rPr>
            <a:t>How often the model is correct</a:t>
          </a:r>
        </a:p>
      </dsp:txBody>
      <dsp:txXfrm>
        <a:off x="2241060" y="1272188"/>
        <a:ext cx="1530192" cy="934563"/>
      </dsp:txXfrm>
    </dsp:sp>
    <dsp:sp modelId="{ED62AB98-AE9B-40B8-9C6F-8B6C49E9D59F}">
      <dsp:nvSpPr>
        <dsp:cNvPr id="0" name=""/>
        <dsp:cNvSpPr/>
      </dsp:nvSpPr>
      <dsp:spPr>
        <a:xfrm>
          <a:off x="2013441" y="994933"/>
          <a:ext cx="198543" cy="1985430"/>
        </a:xfrm>
        <a:custGeom>
          <a:avLst/>
          <a:gdLst/>
          <a:ahLst/>
          <a:cxnLst/>
          <a:rect l="0" t="0" r="0" b="0"/>
          <a:pathLst>
            <a:path>
              <a:moveTo>
                <a:pt x="0" y="0"/>
              </a:moveTo>
              <a:lnTo>
                <a:pt x="0" y="1985430"/>
              </a:lnTo>
              <a:lnTo>
                <a:pt x="198543" y="198543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D76229-1379-4975-8D05-7AF199840BA2}">
      <dsp:nvSpPr>
        <dsp:cNvPr id="0" name=""/>
        <dsp:cNvSpPr/>
      </dsp:nvSpPr>
      <dsp:spPr>
        <a:xfrm>
          <a:off x="2211984" y="2484006"/>
          <a:ext cx="1588344" cy="992715"/>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itka Display" panose="02000505000000020004" pitchFamily="2" charset="0"/>
            </a:rPr>
            <a:t>Higher Accuracy = Correct Prediction</a:t>
          </a:r>
        </a:p>
      </dsp:txBody>
      <dsp:txXfrm>
        <a:off x="2241060" y="2513082"/>
        <a:ext cx="1530192" cy="934563"/>
      </dsp:txXfrm>
    </dsp:sp>
    <dsp:sp modelId="{A062AB48-2E35-45BF-8244-975D489FFC0E}">
      <dsp:nvSpPr>
        <dsp:cNvPr id="0" name=""/>
        <dsp:cNvSpPr/>
      </dsp:nvSpPr>
      <dsp:spPr>
        <a:xfrm>
          <a:off x="4296686" y="2218"/>
          <a:ext cx="2322496" cy="99271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Sitka Display" panose="02000505000000020004" pitchFamily="2" charset="0"/>
            </a:rPr>
            <a:t>Area Under Curve</a:t>
          </a:r>
        </a:p>
        <a:p>
          <a:pPr marL="0" lvl="0" indent="0" algn="ctr" defTabSz="1066800">
            <a:lnSpc>
              <a:spcPct val="90000"/>
            </a:lnSpc>
            <a:spcBef>
              <a:spcPct val="0"/>
            </a:spcBef>
            <a:spcAft>
              <a:spcPct val="35000"/>
            </a:spcAft>
            <a:buNone/>
          </a:pPr>
          <a:r>
            <a:rPr lang="en-US" sz="2400" kern="1200" dirty="0">
              <a:latin typeface="Sitka Display" panose="02000505000000020004" pitchFamily="2" charset="0"/>
            </a:rPr>
            <a:t>(AUC)</a:t>
          </a:r>
        </a:p>
      </dsp:txBody>
      <dsp:txXfrm>
        <a:off x="4325762" y="31294"/>
        <a:ext cx="2264344" cy="934563"/>
      </dsp:txXfrm>
    </dsp:sp>
    <dsp:sp modelId="{3EC62CEE-F7C1-40E3-AF75-B052D79591B9}">
      <dsp:nvSpPr>
        <dsp:cNvPr id="0" name=""/>
        <dsp:cNvSpPr/>
      </dsp:nvSpPr>
      <dsp:spPr>
        <a:xfrm>
          <a:off x="4528935" y="994933"/>
          <a:ext cx="232249" cy="744536"/>
        </a:xfrm>
        <a:custGeom>
          <a:avLst/>
          <a:gdLst/>
          <a:ahLst/>
          <a:cxnLst/>
          <a:rect l="0" t="0" r="0" b="0"/>
          <a:pathLst>
            <a:path>
              <a:moveTo>
                <a:pt x="0" y="0"/>
              </a:moveTo>
              <a:lnTo>
                <a:pt x="0" y="744536"/>
              </a:lnTo>
              <a:lnTo>
                <a:pt x="232249" y="74453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E5784A-CEDB-4BB1-87DD-86D85FFF2CF3}">
      <dsp:nvSpPr>
        <dsp:cNvPr id="0" name=""/>
        <dsp:cNvSpPr/>
      </dsp:nvSpPr>
      <dsp:spPr>
        <a:xfrm>
          <a:off x="4761185" y="1243112"/>
          <a:ext cx="1588344" cy="99271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latin typeface="Sitka Display" panose="02000505000000020004" pitchFamily="2" charset="0"/>
            </a:rPr>
            <a:t>distinguish between classes</a:t>
          </a:r>
        </a:p>
      </dsp:txBody>
      <dsp:txXfrm>
        <a:off x="4790261" y="1272188"/>
        <a:ext cx="1530192" cy="934563"/>
      </dsp:txXfrm>
    </dsp:sp>
    <dsp:sp modelId="{5C78BDFF-0127-488D-9D43-9AAEC2ADEA2E}">
      <dsp:nvSpPr>
        <dsp:cNvPr id="0" name=""/>
        <dsp:cNvSpPr/>
      </dsp:nvSpPr>
      <dsp:spPr>
        <a:xfrm>
          <a:off x="7115540" y="2218"/>
          <a:ext cx="1985430" cy="99271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Sitka Display" panose="02000505000000020004" pitchFamily="2" charset="0"/>
            </a:rPr>
            <a:t>F1 Score</a:t>
          </a:r>
        </a:p>
      </dsp:txBody>
      <dsp:txXfrm>
        <a:off x="7144616" y="31294"/>
        <a:ext cx="1927278" cy="934563"/>
      </dsp:txXfrm>
    </dsp:sp>
    <dsp:sp modelId="{10CE48F3-46DC-48AA-A9ED-CD756A36F850}">
      <dsp:nvSpPr>
        <dsp:cNvPr id="0" name=""/>
        <dsp:cNvSpPr/>
      </dsp:nvSpPr>
      <dsp:spPr>
        <a:xfrm>
          <a:off x="7314083" y="994933"/>
          <a:ext cx="198543" cy="744536"/>
        </a:xfrm>
        <a:custGeom>
          <a:avLst/>
          <a:gdLst/>
          <a:ahLst/>
          <a:cxnLst/>
          <a:rect l="0" t="0" r="0" b="0"/>
          <a:pathLst>
            <a:path>
              <a:moveTo>
                <a:pt x="0" y="0"/>
              </a:moveTo>
              <a:lnTo>
                <a:pt x="0" y="744536"/>
              </a:lnTo>
              <a:lnTo>
                <a:pt x="198543" y="74453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D665DE-9B5E-4E71-B805-37022A9A859A}">
      <dsp:nvSpPr>
        <dsp:cNvPr id="0" name=""/>
        <dsp:cNvSpPr/>
      </dsp:nvSpPr>
      <dsp:spPr>
        <a:xfrm>
          <a:off x="7512626" y="1243112"/>
          <a:ext cx="1588344" cy="99271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latin typeface="Sitka Display" panose="02000505000000020004" pitchFamily="2" charset="0"/>
            </a:rPr>
            <a:t>balances precision and recall </a:t>
          </a:r>
        </a:p>
      </dsp:txBody>
      <dsp:txXfrm>
        <a:off x="7541702" y="1272188"/>
        <a:ext cx="1530192" cy="9345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C1B3D-EDFD-46EA-B111-17CE842B052A}">
      <dsp:nvSpPr>
        <dsp:cNvPr id="0" name=""/>
        <dsp:cNvSpPr/>
      </dsp:nvSpPr>
      <dsp:spPr>
        <a:xfrm>
          <a:off x="0" y="1698"/>
          <a:ext cx="76733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379A94-23FA-459B-8B2D-AF8A80865068}">
      <dsp:nvSpPr>
        <dsp:cNvPr id="0" name=""/>
        <dsp:cNvSpPr/>
      </dsp:nvSpPr>
      <dsp:spPr>
        <a:xfrm>
          <a:off x="0" y="1698"/>
          <a:ext cx="7673307" cy="1158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latin typeface="Sitka Display" panose="02000505000000020004" pitchFamily="2" charset="0"/>
            </a:rPr>
            <a:t>Global Plot</a:t>
          </a:r>
        </a:p>
      </dsp:txBody>
      <dsp:txXfrm>
        <a:off x="0" y="1698"/>
        <a:ext cx="7673307" cy="1158514"/>
      </dsp:txXfrm>
    </dsp:sp>
    <dsp:sp modelId="{E86603EB-F02F-4359-B7DF-752919D53F65}">
      <dsp:nvSpPr>
        <dsp:cNvPr id="0" name=""/>
        <dsp:cNvSpPr/>
      </dsp:nvSpPr>
      <dsp:spPr>
        <a:xfrm>
          <a:off x="0" y="1160212"/>
          <a:ext cx="76733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B216BA-5534-4C05-9E07-1B47D7DE56ED}">
      <dsp:nvSpPr>
        <dsp:cNvPr id="0" name=""/>
        <dsp:cNvSpPr/>
      </dsp:nvSpPr>
      <dsp:spPr>
        <a:xfrm>
          <a:off x="0" y="1160212"/>
          <a:ext cx="7673307" cy="1158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err="1">
              <a:latin typeface="Sitka Display" panose="02000505000000020004" pitchFamily="2" charset="0"/>
            </a:rPr>
            <a:t>Beeswarm</a:t>
          </a:r>
          <a:r>
            <a:rPr lang="en-US" sz="3600" kern="1200" dirty="0">
              <a:latin typeface="Sitka Display" panose="02000505000000020004" pitchFamily="2" charset="0"/>
            </a:rPr>
            <a:t> Plot</a:t>
          </a:r>
        </a:p>
      </dsp:txBody>
      <dsp:txXfrm>
        <a:off x="0" y="1160212"/>
        <a:ext cx="7673307" cy="1158514"/>
      </dsp:txXfrm>
    </dsp:sp>
    <dsp:sp modelId="{7B9DC18F-2CCE-49D9-86AA-89349708AAF3}">
      <dsp:nvSpPr>
        <dsp:cNvPr id="0" name=""/>
        <dsp:cNvSpPr/>
      </dsp:nvSpPr>
      <dsp:spPr>
        <a:xfrm>
          <a:off x="0" y="2318727"/>
          <a:ext cx="76733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3710C3-E415-4D80-9800-5E790A6DE2A2}">
      <dsp:nvSpPr>
        <dsp:cNvPr id="0" name=""/>
        <dsp:cNvSpPr/>
      </dsp:nvSpPr>
      <dsp:spPr>
        <a:xfrm>
          <a:off x="0" y="2318727"/>
          <a:ext cx="7673307" cy="1158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latin typeface="Sitka Display" panose="02000505000000020004" pitchFamily="2" charset="0"/>
            </a:rPr>
            <a:t>Dependence Plot</a:t>
          </a:r>
        </a:p>
      </dsp:txBody>
      <dsp:txXfrm>
        <a:off x="0" y="2318727"/>
        <a:ext cx="7673307" cy="115851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369398-5024-4AA7-98E9-C75A183655EA}">
      <dsp:nvSpPr>
        <dsp:cNvPr id="0" name=""/>
        <dsp:cNvSpPr/>
      </dsp:nvSpPr>
      <dsp:spPr>
        <a:xfrm>
          <a:off x="2508" y="67262"/>
          <a:ext cx="1989874" cy="119392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itka Display" panose="02000505000000020004" pitchFamily="2" charset="0"/>
            </a:rPr>
            <a:t>Single session experiment</a:t>
          </a:r>
        </a:p>
      </dsp:txBody>
      <dsp:txXfrm>
        <a:off x="2508" y="67262"/>
        <a:ext cx="1989874" cy="1193924"/>
      </dsp:txXfrm>
    </dsp:sp>
    <dsp:sp modelId="{5749451F-A1A0-47CB-A81C-942D741A8509}">
      <dsp:nvSpPr>
        <dsp:cNvPr id="0" name=""/>
        <dsp:cNvSpPr/>
      </dsp:nvSpPr>
      <dsp:spPr>
        <a:xfrm>
          <a:off x="2191369" y="67262"/>
          <a:ext cx="1989874" cy="119392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itka Display" panose="02000505000000020004" pitchFamily="2" charset="0"/>
            </a:rPr>
            <a:t>Hypothetical scenario: simplified tasks</a:t>
          </a:r>
        </a:p>
      </dsp:txBody>
      <dsp:txXfrm>
        <a:off x="2191369" y="67262"/>
        <a:ext cx="1989874" cy="1193924"/>
      </dsp:txXfrm>
    </dsp:sp>
    <dsp:sp modelId="{6B4C1780-F78F-4F6C-BA1A-F09DE4A4708F}">
      <dsp:nvSpPr>
        <dsp:cNvPr id="0" name=""/>
        <dsp:cNvSpPr/>
      </dsp:nvSpPr>
      <dsp:spPr>
        <a:xfrm>
          <a:off x="4380231" y="67262"/>
          <a:ext cx="1989874" cy="119392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itka Display" panose="02000505000000020004" pitchFamily="2" charset="0"/>
            </a:rPr>
            <a:t>Healthy and young participants </a:t>
          </a:r>
        </a:p>
      </dsp:txBody>
      <dsp:txXfrm>
        <a:off x="4380231" y="67262"/>
        <a:ext cx="1989874" cy="1193924"/>
      </dsp:txXfrm>
    </dsp:sp>
    <dsp:sp modelId="{FEDC1907-6C16-4FA2-957E-5D4AAA7786CA}">
      <dsp:nvSpPr>
        <dsp:cNvPr id="0" name=""/>
        <dsp:cNvSpPr/>
      </dsp:nvSpPr>
      <dsp:spPr>
        <a:xfrm>
          <a:off x="6569092" y="67262"/>
          <a:ext cx="1989874" cy="119392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itka Display" panose="02000505000000020004" pitchFamily="2" charset="0"/>
            </a:rPr>
            <a:t>Short duration</a:t>
          </a:r>
        </a:p>
      </dsp:txBody>
      <dsp:txXfrm>
        <a:off x="6569092" y="67262"/>
        <a:ext cx="1989874" cy="1193924"/>
      </dsp:txXfrm>
    </dsp:sp>
    <dsp:sp modelId="{519E6E77-63D3-40D4-83CC-BBD2A8572D7A}">
      <dsp:nvSpPr>
        <dsp:cNvPr id="0" name=""/>
        <dsp:cNvSpPr/>
      </dsp:nvSpPr>
      <dsp:spPr>
        <a:xfrm>
          <a:off x="1096938" y="1460174"/>
          <a:ext cx="1989874" cy="119392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itka Display" panose="02000505000000020004" pitchFamily="2" charset="0"/>
            </a:rPr>
            <a:t>Unfamiliar software</a:t>
          </a:r>
        </a:p>
      </dsp:txBody>
      <dsp:txXfrm>
        <a:off x="1096938" y="1460174"/>
        <a:ext cx="1989874" cy="1193924"/>
      </dsp:txXfrm>
    </dsp:sp>
    <dsp:sp modelId="{0B44E349-4409-4300-A2CA-2F8A35FB4D24}">
      <dsp:nvSpPr>
        <dsp:cNvPr id="0" name=""/>
        <dsp:cNvSpPr/>
      </dsp:nvSpPr>
      <dsp:spPr>
        <a:xfrm>
          <a:off x="3285800" y="1460174"/>
          <a:ext cx="1989874" cy="119392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itka Display" panose="02000505000000020004" pitchFamily="2" charset="0"/>
            </a:rPr>
            <a:t>Firstbeat</a:t>
          </a:r>
          <a:r>
            <a:rPr lang="en-US" sz="2000" kern="1200" dirty="0">
              <a:latin typeface="Sitka Display" panose="02000505000000020004" pitchFamily="2" charset="0"/>
            </a:rPr>
            <a:t> bodyguard 2 devices – not practical </a:t>
          </a:r>
        </a:p>
      </dsp:txBody>
      <dsp:txXfrm>
        <a:off x="3285800" y="1460174"/>
        <a:ext cx="1989874" cy="1193924"/>
      </dsp:txXfrm>
    </dsp:sp>
    <dsp:sp modelId="{D2817BAF-E725-4499-8864-DD3D0187F0B1}">
      <dsp:nvSpPr>
        <dsp:cNvPr id="0" name=""/>
        <dsp:cNvSpPr/>
      </dsp:nvSpPr>
      <dsp:spPr>
        <a:xfrm>
          <a:off x="5474661" y="1460174"/>
          <a:ext cx="1989874" cy="119392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itka Display" panose="02000505000000020004" pitchFamily="2" charset="0"/>
            </a:rPr>
            <a:t>Limited data size</a:t>
          </a:r>
        </a:p>
      </dsp:txBody>
      <dsp:txXfrm>
        <a:off x="5474661" y="1460174"/>
        <a:ext cx="1989874" cy="11939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935E5E-4C33-41B4-9C55-60B83C833258}">
      <dsp:nvSpPr>
        <dsp:cNvPr id="0" name=""/>
        <dsp:cNvSpPr/>
      </dsp:nvSpPr>
      <dsp:spPr>
        <a:xfrm>
          <a:off x="1212569" y="538083"/>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B13709-641F-4C76-97A2-312DD720CA8D}">
      <dsp:nvSpPr>
        <dsp:cNvPr id="0" name=""/>
        <dsp:cNvSpPr/>
      </dsp:nvSpPr>
      <dsp:spPr>
        <a:xfrm>
          <a:off x="417971" y="2270118"/>
          <a:ext cx="2889450" cy="1145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latin typeface="Sitka Display" panose="02000505000000020004" pitchFamily="2" charset="0"/>
            </a:rPr>
            <a:t>More research is needed in actual office settings with diverse employee groups</a:t>
          </a:r>
        </a:p>
      </dsp:txBody>
      <dsp:txXfrm>
        <a:off x="417971" y="2270118"/>
        <a:ext cx="2889450" cy="1145104"/>
      </dsp:txXfrm>
    </dsp:sp>
    <dsp:sp modelId="{85E005C1-170E-4268-B855-EBC0E0FE687B}">
      <dsp:nvSpPr>
        <dsp:cNvPr id="0" name=""/>
        <dsp:cNvSpPr/>
      </dsp:nvSpPr>
      <dsp:spPr>
        <a:xfrm>
          <a:off x="4607673" y="538083"/>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D1E4DD-3DAF-485F-B406-76EE9C58BCCD}">
      <dsp:nvSpPr>
        <dsp:cNvPr id="0" name=""/>
        <dsp:cNvSpPr/>
      </dsp:nvSpPr>
      <dsp:spPr>
        <a:xfrm>
          <a:off x="3813075" y="2270118"/>
          <a:ext cx="2889450" cy="1145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latin typeface="Sitka Display" panose="02000505000000020004" pitchFamily="2" charset="0"/>
            </a:rPr>
            <a:t>Future studies should use wearable devices: comfortable for daily use </a:t>
          </a:r>
        </a:p>
      </dsp:txBody>
      <dsp:txXfrm>
        <a:off x="3813075" y="2270118"/>
        <a:ext cx="2889450" cy="1145104"/>
      </dsp:txXfrm>
    </dsp:sp>
    <dsp:sp modelId="{46ACC91F-39A6-4706-A6C9-42FE57771ED1}">
      <dsp:nvSpPr>
        <dsp:cNvPr id="0" name=""/>
        <dsp:cNvSpPr/>
      </dsp:nvSpPr>
      <dsp:spPr>
        <a:xfrm>
          <a:off x="8002777" y="538083"/>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1FCC32-C6EE-4EBE-ACB3-C5357DCB5A93}">
      <dsp:nvSpPr>
        <dsp:cNvPr id="0" name=""/>
        <dsp:cNvSpPr/>
      </dsp:nvSpPr>
      <dsp:spPr>
        <a:xfrm>
          <a:off x="7208178" y="2270118"/>
          <a:ext cx="2889450" cy="1145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latin typeface="Sitka Display" panose="02000505000000020004" pitchFamily="2" charset="0"/>
            </a:rPr>
            <a:t>This research was a step towards creating an effective, real-time stress management tools for the workplace, but real-world testing is the next crucial step.</a:t>
          </a:r>
        </a:p>
      </dsp:txBody>
      <dsp:txXfrm>
        <a:off x="7208178" y="2270118"/>
        <a:ext cx="2889450" cy="114510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15:14:03.969"/>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47:03.549"/>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9T12:46:10.742"/>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23:18:35.989"/>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EB355E-7CF2-4151-9F90-334CA52DFA01}" type="datetimeFigureOut">
              <a:rPr lang="en-US" smtClean="0"/>
              <a:t>4/6/2025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A30C31-C649-40FC-BF05-0E785B02429C}" type="slidenum">
              <a:rPr lang="en-US" smtClean="0"/>
              <a:t>‹#›</a:t>
            </a:fld>
            <a:endParaRPr lang="en-US"/>
          </a:p>
        </p:txBody>
      </p:sp>
    </p:spTree>
    <p:extLst>
      <p:ext uri="{BB962C8B-B14F-4D97-AF65-F5344CB8AC3E}">
        <p14:creationId xmlns:p14="http://schemas.microsoft.com/office/powerpoint/2010/main" val="2775639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highlight>
                  <a:srgbClr val="FFFFFF"/>
                </a:highlight>
                <a:latin typeface="Söhne"/>
              </a:rPr>
              <a:t>Overall, the experimental setup may lack generalizability to real office environments due to the artificial nature of stress induction, the tasks performed, and the absence of social dynamics.</a:t>
            </a:r>
          </a:p>
          <a:p>
            <a:endParaRPr lang="en-US" dirty="0"/>
          </a:p>
        </p:txBody>
      </p:sp>
      <p:sp>
        <p:nvSpPr>
          <p:cNvPr id="4" name="Slide Number Placeholder 3"/>
          <p:cNvSpPr>
            <a:spLocks noGrp="1"/>
          </p:cNvSpPr>
          <p:nvPr>
            <p:ph type="sldNum" sz="quarter" idx="5"/>
          </p:nvPr>
        </p:nvSpPr>
        <p:spPr/>
        <p:txBody>
          <a:bodyPr/>
          <a:lstStyle/>
          <a:p>
            <a:fld id="{2EA30C31-C649-40FC-BF05-0E785B02429C}" type="slidenum">
              <a:rPr lang="en-US" smtClean="0"/>
              <a:t>10</a:t>
            </a:fld>
            <a:endParaRPr lang="en-US"/>
          </a:p>
        </p:txBody>
      </p:sp>
    </p:spTree>
    <p:extLst>
      <p:ext uri="{BB962C8B-B14F-4D97-AF65-F5344CB8AC3E}">
        <p14:creationId xmlns:p14="http://schemas.microsoft.com/office/powerpoint/2010/main" val="3361144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SVM is like drawing a line (or a curve) that best separates the data into different classes. It tries to find the widest possible gap between different groups of data points. The kernel function helps SVM handle complex data by transforming it into a space where it’s easier to separate.</a:t>
            </a:r>
          </a:p>
        </p:txBody>
      </p:sp>
      <p:sp>
        <p:nvSpPr>
          <p:cNvPr id="4" name="Slide Number Placeholder 3"/>
          <p:cNvSpPr>
            <a:spLocks noGrp="1"/>
          </p:cNvSpPr>
          <p:nvPr>
            <p:ph type="sldNum" sz="quarter" idx="5"/>
          </p:nvPr>
        </p:nvSpPr>
        <p:spPr/>
        <p:txBody>
          <a:bodyPr/>
          <a:lstStyle/>
          <a:p>
            <a:fld id="{2EA30C31-C649-40FC-BF05-0E785B02429C}" type="slidenum">
              <a:rPr lang="en-US" smtClean="0"/>
              <a:t>19</a:t>
            </a:fld>
            <a:endParaRPr lang="en-US"/>
          </a:p>
        </p:txBody>
      </p:sp>
    </p:spTree>
    <p:extLst>
      <p:ext uri="{BB962C8B-B14F-4D97-AF65-F5344CB8AC3E}">
        <p14:creationId xmlns:p14="http://schemas.microsoft.com/office/powerpoint/2010/main" val="2095678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Forests use many decision trees to make predictions. Each tree gives a "vote" for the predicted class, and the most voted class is the result. By combining the trees, the model becomes more accurate and less likely to be influenced by noisy data.</a:t>
            </a:r>
          </a:p>
        </p:txBody>
      </p:sp>
      <p:sp>
        <p:nvSpPr>
          <p:cNvPr id="4" name="Slide Number Placeholder 3"/>
          <p:cNvSpPr>
            <a:spLocks noGrp="1"/>
          </p:cNvSpPr>
          <p:nvPr>
            <p:ph type="sldNum" sz="quarter" idx="5"/>
          </p:nvPr>
        </p:nvSpPr>
        <p:spPr/>
        <p:txBody>
          <a:bodyPr/>
          <a:lstStyle/>
          <a:p>
            <a:fld id="{2EA30C31-C649-40FC-BF05-0E785B02429C}" type="slidenum">
              <a:rPr lang="en-US" smtClean="0"/>
              <a:t>20</a:t>
            </a:fld>
            <a:endParaRPr lang="en-US"/>
          </a:p>
        </p:txBody>
      </p:sp>
    </p:spTree>
    <p:extLst>
      <p:ext uri="{BB962C8B-B14F-4D97-AF65-F5344CB8AC3E}">
        <p14:creationId xmlns:p14="http://schemas.microsoft.com/office/powerpoint/2010/main" val="3480331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LightGBM</a:t>
            </a:r>
            <a:r>
              <a:rPr lang="en-US" dirty="0"/>
              <a:t> is a powerful tool that builds one tree at a time, each correcting mistakes from the previous one. It’s designed to be faster and more efficient, especially with large datasets. It looks for the best way to split the data by focusing on the most important parts first.</a:t>
            </a:r>
          </a:p>
        </p:txBody>
      </p:sp>
      <p:sp>
        <p:nvSpPr>
          <p:cNvPr id="4" name="Slide Number Placeholder 3"/>
          <p:cNvSpPr>
            <a:spLocks noGrp="1"/>
          </p:cNvSpPr>
          <p:nvPr>
            <p:ph type="sldNum" sz="quarter" idx="5"/>
          </p:nvPr>
        </p:nvSpPr>
        <p:spPr/>
        <p:txBody>
          <a:bodyPr/>
          <a:lstStyle/>
          <a:p>
            <a:fld id="{2EA30C31-C649-40FC-BF05-0E785B02429C}" type="slidenum">
              <a:rPr lang="en-US" smtClean="0"/>
              <a:t>21</a:t>
            </a:fld>
            <a:endParaRPr lang="en-US"/>
          </a:p>
        </p:txBody>
      </p:sp>
    </p:spTree>
    <p:extLst>
      <p:ext uri="{BB962C8B-B14F-4D97-AF65-F5344CB8AC3E}">
        <p14:creationId xmlns:p14="http://schemas.microsoft.com/office/powerpoint/2010/main" val="158473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D0D0D"/>
                </a:solidFill>
                <a:effectLst/>
                <a:highlight>
                  <a:srgbClr val="FFFFFF"/>
                </a:highlight>
                <a:latin typeface="Söhne"/>
              </a:rPr>
              <a:t>How It Works</a:t>
            </a:r>
            <a:r>
              <a:rPr lang="en-US" b="0" i="0" dirty="0">
                <a:solidFill>
                  <a:srgbClr val="0D0D0D"/>
                </a:solidFill>
                <a:effectLst/>
                <a:highlight>
                  <a:srgbClr val="FFFFFF"/>
                </a:highlight>
                <a:latin typeface="Söhne"/>
              </a:rPr>
              <a:t>: Each feature gets a weight based on its importance in the model’s decisions. For example, in a model predicting house prices, features might include the number of bedrooms, location, and size of the house. The model might determine that the number of bedrooms is very important and give it a high weight.</a:t>
            </a:r>
          </a:p>
          <a:p>
            <a:endParaRPr lang="en-US" dirty="0"/>
          </a:p>
        </p:txBody>
      </p:sp>
      <p:sp>
        <p:nvSpPr>
          <p:cNvPr id="4" name="Slide Number Placeholder 3"/>
          <p:cNvSpPr>
            <a:spLocks noGrp="1"/>
          </p:cNvSpPr>
          <p:nvPr>
            <p:ph type="sldNum" sz="quarter" idx="5"/>
          </p:nvPr>
        </p:nvSpPr>
        <p:spPr/>
        <p:txBody>
          <a:bodyPr/>
          <a:lstStyle/>
          <a:p>
            <a:fld id="{2EA30C31-C649-40FC-BF05-0E785B02429C}" type="slidenum">
              <a:rPr lang="en-US" smtClean="0"/>
              <a:t>25</a:t>
            </a:fld>
            <a:endParaRPr lang="en-US"/>
          </a:p>
        </p:txBody>
      </p:sp>
    </p:spTree>
    <p:extLst>
      <p:ext uri="{BB962C8B-B14F-4D97-AF65-F5344CB8AC3E}">
        <p14:creationId xmlns:p14="http://schemas.microsoft.com/office/powerpoint/2010/main" val="636845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5 essentially shows us how well the </a:t>
            </a:r>
            <a:r>
              <a:rPr lang="en-US" dirty="0" err="1"/>
              <a:t>LightGBM</a:t>
            </a:r>
            <a:r>
              <a:rPr lang="en-US" dirty="0"/>
              <a:t> model can predict different stress levels, considering that the data might not have an equal number of examples for each level of stress. It tells us if the model is better at predicting certain stress levels than others and gives us an idea of its overall performance.</a:t>
            </a:r>
          </a:p>
        </p:txBody>
      </p:sp>
      <p:sp>
        <p:nvSpPr>
          <p:cNvPr id="4" name="Slide Number Placeholder 3"/>
          <p:cNvSpPr>
            <a:spLocks noGrp="1"/>
          </p:cNvSpPr>
          <p:nvPr>
            <p:ph type="sldNum" sz="quarter" idx="5"/>
          </p:nvPr>
        </p:nvSpPr>
        <p:spPr/>
        <p:txBody>
          <a:bodyPr/>
          <a:lstStyle/>
          <a:p>
            <a:fld id="{2EA30C31-C649-40FC-BF05-0E785B02429C}" type="slidenum">
              <a:rPr lang="en-US" smtClean="0"/>
              <a:t>31</a:t>
            </a:fld>
            <a:endParaRPr lang="en-US"/>
          </a:p>
        </p:txBody>
      </p:sp>
    </p:spTree>
    <p:extLst>
      <p:ext uri="{BB962C8B-B14F-4D97-AF65-F5344CB8AC3E}">
        <p14:creationId xmlns:p14="http://schemas.microsoft.com/office/powerpoint/2010/main" val="1418068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R"/>
            </a:pPr>
            <a:r>
              <a:rPr lang="en-US" dirty="0"/>
              <a:t>Shorter distance contributes positively to low perceived stress</a:t>
            </a:r>
          </a:p>
          <a:p>
            <a:pPr marL="228600" indent="-228600">
              <a:buAutoNum type="alphaLcParenR"/>
            </a:pPr>
            <a:endParaRPr lang="en-US" dirty="0"/>
          </a:p>
          <a:p>
            <a:pPr marL="0" indent="0">
              <a:buNone/>
            </a:pPr>
            <a:r>
              <a:rPr lang="en-US" dirty="0"/>
              <a:t>c) Contributes to increased high arousal</a:t>
            </a:r>
          </a:p>
        </p:txBody>
      </p:sp>
      <p:sp>
        <p:nvSpPr>
          <p:cNvPr id="4" name="Slide Number Placeholder 3"/>
          <p:cNvSpPr>
            <a:spLocks noGrp="1"/>
          </p:cNvSpPr>
          <p:nvPr>
            <p:ph type="sldNum" sz="quarter" idx="5"/>
          </p:nvPr>
        </p:nvSpPr>
        <p:spPr/>
        <p:txBody>
          <a:bodyPr/>
          <a:lstStyle/>
          <a:p>
            <a:fld id="{2EA30C31-C649-40FC-BF05-0E785B02429C}" type="slidenum">
              <a:rPr lang="en-US" smtClean="0"/>
              <a:t>35</a:t>
            </a:fld>
            <a:endParaRPr lang="en-US"/>
          </a:p>
        </p:txBody>
      </p:sp>
    </p:spTree>
    <p:extLst>
      <p:ext uri="{BB962C8B-B14F-4D97-AF65-F5344CB8AC3E}">
        <p14:creationId xmlns:p14="http://schemas.microsoft.com/office/powerpoint/2010/main" val="2485703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CDE76FBE-D61F-43AA-9B9D-97B6097C7CEA}" type="datetime1">
              <a:rPr lang="en-US" smtClean="0"/>
              <a:t>4/6/2025</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5907413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C8314832-EDDA-4A68-B2BC-05FF1736418A}" type="datetime1">
              <a:rPr lang="en-US" smtClean="0"/>
              <a:t>4/6/2025</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2720094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9A9268C3-10BA-4C72-8E2E-5A1F1F1E7387}" type="datetime1">
              <a:rPr lang="en-US" smtClean="0"/>
              <a:t>4/6/2025</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42576553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DDC6C1AF-667D-476B-B5F9-5932CB6C5C72}" type="datetime1">
              <a:rPr lang="en-US" smtClean="0"/>
              <a:t>4/6/2025</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8216594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C7A5518-FDC9-4DD5-A441-D254D788D8F1}" type="datetime1">
              <a:rPr lang="en-US" smtClean="0"/>
              <a:t>4/6/2025</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8507537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6157DC84-19F5-4FDC-878E-3072BC898F50}" type="datetime1">
              <a:rPr lang="en-US" smtClean="0"/>
              <a:t>4/6/2025</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4215229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21A1FCDD-15F8-4C95-A007-0FA8EB7291A5}" type="datetime1">
              <a:rPr lang="en-US" smtClean="0"/>
              <a:t>4/6/2025</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9883684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604F2677-A4CB-441A-A725-FD9FD6847261}" type="datetime1">
              <a:rPr lang="en-US" smtClean="0"/>
              <a:t>4/6/2025</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9218448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A786BF43-97C6-4D1D-B6AB-231F0BEFB24C}" type="datetime1">
              <a:rPr lang="en-US" smtClean="0"/>
              <a:t>4/6/2025</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95080346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6C35F8D7-A43F-45F2-81B5-1EE0282BB166}" type="datetime1">
              <a:rPr lang="en-US" smtClean="0"/>
              <a:t>4/6/2025</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6360623"/>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91F85504-802F-4CB0-AB2A-678FC1C860BF}" type="datetime1">
              <a:rPr lang="en-US" smtClean="0"/>
              <a:t>4/6/2025</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628977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5F26561-2D82-466F-A4E6-9307DF2A3D61}" type="datetime1">
              <a:rPr lang="en-US" smtClean="0"/>
              <a:t>4/6/2025</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96272212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17" r:id="rId6"/>
    <p:sldLayoutId id="2147483713" r:id="rId7"/>
    <p:sldLayoutId id="2147483714" r:id="rId8"/>
    <p:sldLayoutId id="2147483715" r:id="rId9"/>
    <p:sldLayoutId id="2147483716" r:id="rId10"/>
    <p:sldLayoutId id="2147483718" r:id="rId11"/>
  </p:sldLayoutIdLst>
  <p:transition spd="med"/>
  <p:hf hdr="0" ftr="0" dt="0"/>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20.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hyperlink" Target="https://freepngimg.com/png/15507-click" TargetMode="External"/><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askatechteacher.com/a-conversation-about-keyboarding-methods-pedagogy-and-more/" TargetMode="External"/><Relationship Id="rId5" Type="http://schemas.microsoft.com/office/2007/relationships/hdphoto" Target="../media/hdphoto2.wdp"/><Relationship Id="rId4" Type="http://schemas.openxmlformats.org/officeDocument/2006/relationships/image" Target="../media/image3.png"/><Relationship Id="rId9" Type="http://schemas.openxmlformats.org/officeDocument/2006/relationships/hyperlink" Target="https://pixabay.com/en/heart-rate-bpm-ecg-ekg-1375324/"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diagramLayout" Target="../diagrams/layout8.xml"/><Relationship Id="rId7" Type="http://schemas.openxmlformats.org/officeDocument/2006/relationships/image" Target="../media/image36.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9.xml.rels><?xml version="1.0" encoding="UTF-8" standalone="yes"?>
<Relationships xmlns="http://schemas.openxmlformats.org/package/2006/relationships"><Relationship Id="rId3" Type="http://schemas.openxmlformats.org/officeDocument/2006/relationships/hyperlink" Target="https://www.analyticsvidhya.com/blog/2021/10/support-vector-machinessvm-a-complete-guide-for-beginners/" TargetMode="External"/><Relationship Id="rId2" Type="http://schemas.openxmlformats.org/officeDocument/2006/relationships/hyperlink" Target="https://doi.org/10.1080/01490400306568" TargetMode="External"/><Relationship Id="rId1" Type="http://schemas.openxmlformats.org/officeDocument/2006/relationships/slideLayout" Target="../slideLayouts/slideLayout2.xml"/><Relationship Id="rId5" Type="http://schemas.openxmlformats.org/officeDocument/2006/relationships/hyperlink" Target="https://sefiks.com/2018/10/13/a-gentle-introduction-to-lightgbm-for-applied-machine-learning/" TargetMode="External"/><Relationship Id="rId4" Type="http://schemas.openxmlformats.org/officeDocument/2006/relationships/hyperlink" Target="https://www.geeksforgeeks.org/random-forest-algorithm-in-machine-learning/"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9" name="Rectangle 48">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5B63FD44-1B30-B52D-3487-0784CF23CED8}"/>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sharpenSoften amount="-25000"/>
                    </a14:imgEffect>
                  </a14:imgLayer>
                </a14:imgProps>
              </a:ext>
            </a:extLst>
          </a:blip>
          <a:srcRect t="40237" b="3513"/>
          <a:stretch/>
        </p:blipFill>
        <p:spPr>
          <a:xfrm>
            <a:off x="20" y="10"/>
            <a:ext cx="12191979" cy="6857990"/>
          </a:xfrm>
          <a:prstGeom prst="rect">
            <a:avLst/>
          </a:prstGeom>
        </p:spPr>
      </p:pic>
      <p:sp>
        <p:nvSpPr>
          <p:cNvPr id="2" name="Title 1"/>
          <p:cNvSpPr>
            <a:spLocks noGrp="1"/>
          </p:cNvSpPr>
          <p:nvPr>
            <p:ph type="ctrTitle"/>
          </p:nvPr>
        </p:nvSpPr>
        <p:spPr>
          <a:xfrm>
            <a:off x="5515252" y="953907"/>
            <a:ext cx="5714999" cy="3438942"/>
          </a:xfrm>
        </p:spPr>
        <p:txBody>
          <a:bodyPr vert="horz" lIns="91440" tIns="45720" rIns="91440" bIns="45720" rtlCol="0" anchor="ctr">
            <a:normAutofit/>
          </a:bodyPr>
          <a:lstStyle/>
          <a:p>
            <a:pPr algn="ctr">
              <a:lnSpc>
                <a:spcPct val="90000"/>
              </a:lnSpc>
            </a:pPr>
            <a:br>
              <a:rPr lang="en-US" sz="2900" dirty="0"/>
            </a:br>
            <a:r>
              <a:rPr lang="en-US" sz="2900" dirty="0">
                <a:latin typeface="Arial Rounded MT Bold" panose="020F0704030504030204" pitchFamily="34" charset="0"/>
              </a:rPr>
              <a:t>An interpretable machine learning approach to multimodal stress detection in a simulated office environment</a:t>
            </a:r>
          </a:p>
        </p:txBody>
      </p:sp>
      <p:sp>
        <p:nvSpPr>
          <p:cNvPr id="42" name="Subtitle 2">
            <a:extLst>
              <a:ext uri="{FF2B5EF4-FFF2-40B4-BE49-F238E27FC236}">
                <a16:creationId xmlns:a16="http://schemas.microsoft.com/office/drawing/2014/main" id="{DAD29FC9-EF13-A567-A22D-62740FAFB3D3}"/>
              </a:ext>
            </a:extLst>
          </p:cNvPr>
          <p:cNvSpPr>
            <a:spLocks noGrp="1"/>
          </p:cNvSpPr>
          <p:nvPr/>
        </p:nvSpPr>
        <p:spPr>
          <a:xfrm>
            <a:off x="5532430" y="4376278"/>
            <a:ext cx="5715000" cy="100447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en-US" sz="1400" dirty="0">
                <a:latin typeface="Arial Rounded MT Bold"/>
              </a:rPr>
              <a:t>Mara Naegelin , Raphael P. Weibel , Jasmine I. Kerr , Victor R. </a:t>
            </a:r>
            <a:r>
              <a:rPr lang="en-US" sz="1400" err="1">
                <a:latin typeface="Arial Rounded MT Bold"/>
              </a:rPr>
              <a:t>Schinazi</a:t>
            </a:r>
            <a:r>
              <a:rPr lang="en-US" sz="1400" dirty="0">
                <a:latin typeface="Arial Rounded MT Bold"/>
              </a:rPr>
              <a:t> , Roberto La Marca , Florian von Wangenheim , Christoph Hoelscher, Andrea Ferrario</a:t>
            </a:r>
            <a:endParaRPr lang="en-US" sz="1400" dirty="0">
              <a:latin typeface="Arial Rounded MT Bold" panose="020F0704030504030204" pitchFamily="34" charset="0"/>
            </a:endParaRPr>
          </a:p>
          <a:p>
            <a:pPr>
              <a:lnSpc>
                <a:spcPct val="110000"/>
              </a:lnSpc>
            </a:pPr>
            <a:endParaRPr lang="en-US" sz="1400" dirty="0">
              <a:latin typeface="Arial Rounded MT Bold" panose="020F0704030504030204" pitchFamily="34" charset="0"/>
            </a:endParaRPr>
          </a:p>
          <a:p>
            <a:pPr>
              <a:lnSpc>
                <a:spcPct val="110000"/>
              </a:lnSpc>
            </a:pPr>
            <a:r>
              <a:rPr lang="en-US" sz="1400" dirty="0">
                <a:latin typeface="Arial Rounded MT Bold"/>
              </a:rPr>
              <a:t>By: Samana Fatima</a:t>
            </a:r>
            <a:endParaRPr lang="en-US" sz="1400" dirty="0">
              <a:latin typeface="Arial Rounded MT Bold" panose="020F0704030504030204" pitchFamily="34" charset="0"/>
            </a:endParaRPr>
          </a:p>
        </p:txBody>
      </p:sp>
      <p:sp>
        <p:nvSpPr>
          <p:cNvPr id="51" name="sketchy content container">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25400">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B7B8103-D7F3-E528-DEB6-92B9CECE5F40}"/>
              </a:ext>
            </a:extLst>
          </p:cNvPr>
          <p:cNvSpPr>
            <a:spLocks noGrp="1"/>
          </p:cNvSpPr>
          <p:nvPr>
            <p:ph type="sldNum" sz="quarter" idx="12"/>
          </p:nvPr>
        </p:nvSpPr>
        <p:spPr/>
        <p:txBody>
          <a:bodyPr/>
          <a:lstStyle/>
          <a:p>
            <a:fld id="{A7CD31F4-64FA-4BA0-9498-67783267A8C8}" type="slidenum">
              <a:rPr lang="en-US" smtClean="0"/>
              <a:t>1</a:t>
            </a:fld>
            <a:endParaRPr lang="en-US"/>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rgbClr val="9699C6"/>
          </a:solidFill>
          <a:ln w="38100" cap="rnd">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CE1B43-A9FF-A3F2-BF98-1D8086E172A4}"/>
              </a:ext>
            </a:extLst>
          </p:cNvPr>
          <p:cNvSpPr>
            <a:spLocks noGrp="1"/>
          </p:cNvSpPr>
          <p:nvPr>
            <p:ph type="title"/>
          </p:nvPr>
        </p:nvSpPr>
        <p:spPr>
          <a:xfrm>
            <a:off x="838199" y="365125"/>
            <a:ext cx="10515599" cy="1325563"/>
          </a:xfrm>
        </p:spPr>
        <p:txBody>
          <a:bodyPr>
            <a:normAutofit/>
          </a:bodyPr>
          <a:lstStyle/>
          <a:p>
            <a:r>
              <a:rPr lang="en-US" sz="4000" dirty="0">
                <a:latin typeface="Sitka Display" panose="02000505000000020004" pitchFamily="2" charset="0"/>
              </a:rPr>
              <a:t>Limitations in Previous Studies</a:t>
            </a:r>
          </a:p>
        </p:txBody>
      </p:sp>
      <p:sp>
        <p:nvSpPr>
          <p:cNvPr id="3" name="Content Placeholder 2">
            <a:extLst>
              <a:ext uri="{FF2B5EF4-FFF2-40B4-BE49-F238E27FC236}">
                <a16:creationId xmlns:a16="http://schemas.microsoft.com/office/drawing/2014/main" id="{3243E13B-EEEB-D7F3-60E7-51AB6A33BB98}"/>
              </a:ext>
            </a:extLst>
          </p:cNvPr>
          <p:cNvSpPr>
            <a:spLocks noGrp="1"/>
          </p:cNvSpPr>
          <p:nvPr>
            <p:ph idx="1"/>
          </p:nvPr>
        </p:nvSpPr>
        <p:spPr>
          <a:xfrm>
            <a:off x="838200" y="2202116"/>
            <a:ext cx="8053873" cy="3979228"/>
          </a:xfrm>
        </p:spPr>
        <p:txBody>
          <a:bodyPr>
            <a:normAutofit/>
          </a:bodyPr>
          <a:lstStyle/>
          <a:p>
            <a:r>
              <a:rPr lang="en-US" sz="2000" dirty="0">
                <a:latin typeface="Sitka Display" panose="02000505000000020004" pitchFamily="2" charset="0"/>
              </a:rPr>
              <a:t>Realism of tasks</a:t>
            </a:r>
          </a:p>
          <a:p>
            <a:r>
              <a:rPr lang="en-US" sz="2000" dirty="0">
                <a:latin typeface="Sitka Display" panose="02000505000000020004" pitchFamily="2" charset="0"/>
              </a:rPr>
              <a:t>Baseline and resting phases: may not have accurately reflected the typical workload or relaxation experienced in real work settings</a:t>
            </a:r>
          </a:p>
          <a:p>
            <a:r>
              <a:rPr lang="en-US" sz="2000" dirty="0">
                <a:latin typeface="Sitka Display" panose="02000505000000020004" pitchFamily="2" charset="0"/>
              </a:rPr>
              <a:t>Tasks used were often artificial and simplistic</a:t>
            </a:r>
          </a:p>
          <a:p>
            <a:r>
              <a:rPr lang="en-US" sz="2000" dirty="0">
                <a:latin typeface="Sitka Display" panose="02000505000000020004" pitchFamily="2" charset="0"/>
              </a:rPr>
              <a:t>Single-participant setups</a:t>
            </a:r>
          </a:p>
          <a:p>
            <a:endParaRPr lang="en-US" dirty="0">
              <a:latin typeface="Sitka Display" panose="02000505000000020004" pitchFamily="2" charset="0"/>
            </a:endParaRPr>
          </a:p>
          <a:p>
            <a:endParaRPr lang="en-US" dirty="0">
              <a:latin typeface="Sitka Display" panose="02000505000000020004" pitchFamily="2" charset="0"/>
            </a:endParaRPr>
          </a:p>
        </p:txBody>
      </p:sp>
      <p:pic>
        <p:nvPicPr>
          <p:cNvPr id="4" name="Picture 3">
            <a:extLst>
              <a:ext uri="{FF2B5EF4-FFF2-40B4-BE49-F238E27FC236}">
                <a16:creationId xmlns:a16="http://schemas.microsoft.com/office/drawing/2014/main" id="{1F8330A8-C0A1-4B96-CBF0-7D1AB4994872}"/>
              </a:ext>
            </a:extLst>
          </p:cNvPr>
          <p:cNvPicPr>
            <a:picLocks noChangeAspect="1"/>
          </p:cNvPicPr>
          <p:nvPr/>
        </p:nvPicPr>
        <p:blipFill>
          <a:blip r:embed="rId3"/>
          <a:stretch>
            <a:fillRect/>
          </a:stretch>
        </p:blipFill>
        <p:spPr>
          <a:xfrm>
            <a:off x="9193761" y="3368061"/>
            <a:ext cx="2160037" cy="2160037"/>
          </a:xfrm>
          <a:prstGeom prst="rect">
            <a:avLst/>
          </a:prstGeom>
        </p:spPr>
      </p:pic>
      <p:sp>
        <p:nvSpPr>
          <p:cNvPr id="5" name="Slide Number Placeholder 4">
            <a:extLst>
              <a:ext uri="{FF2B5EF4-FFF2-40B4-BE49-F238E27FC236}">
                <a16:creationId xmlns:a16="http://schemas.microsoft.com/office/drawing/2014/main" id="{DC5FA0F8-76CD-3818-B140-1E9CA35C2BE0}"/>
              </a:ext>
            </a:extLst>
          </p:cNvPr>
          <p:cNvSpPr>
            <a:spLocks noGrp="1"/>
          </p:cNvSpPr>
          <p:nvPr>
            <p:ph type="sldNum" sz="quarter" idx="12"/>
          </p:nvPr>
        </p:nvSpPr>
        <p:spPr/>
        <p:txBody>
          <a:bodyPr/>
          <a:lstStyle/>
          <a:p>
            <a:fld id="{A7CD31F4-64FA-4BA0-9498-67783267A8C8}" type="slidenum">
              <a:rPr lang="en-US" smtClean="0"/>
              <a:t>10</a:t>
            </a:fld>
            <a:endParaRPr lang="en-US"/>
          </a:p>
        </p:txBody>
      </p:sp>
    </p:spTree>
    <p:extLst>
      <p:ext uri="{BB962C8B-B14F-4D97-AF65-F5344CB8AC3E}">
        <p14:creationId xmlns:p14="http://schemas.microsoft.com/office/powerpoint/2010/main" val="359244644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E9BB2E-483F-0A35-4F0D-18A0CA84892B}"/>
              </a:ext>
            </a:extLst>
          </p:cNvPr>
          <p:cNvSpPr>
            <a:spLocks noGrp="1"/>
          </p:cNvSpPr>
          <p:nvPr>
            <p:ph type="title"/>
          </p:nvPr>
        </p:nvSpPr>
        <p:spPr>
          <a:xfrm>
            <a:off x="576072" y="238539"/>
            <a:ext cx="11018520" cy="1434415"/>
          </a:xfrm>
        </p:spPr>
        <p:txBody>
          <a:bodyPr anchor="b">
            <a:normAutofit/>
          </a:bodyPr>
          <a:lstStyle/>
          <a:p>
            <a:pPr algn="ctr"/>
            <a:r>
              <a:rPr lang="en-US" sz="7200" dirty="0">
                <a:latin typeface="Sitka Display" panose="02000505000000020004" pitchFamily="2" charset="0"/>
              </a:rPr>
              <a:t>Lab Experiment</a:t>
            </a:r>
          </a:p>
        </p:txBody>
      </p:sp>
      <p:sp>
        <p:nvSpPr>
          <p:cNvPr id="1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9699C6"/>
          </a:solidFill>
          <a:ln w="38100" cap="rnd">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7E65373-E183-2287-BFAF-35D1A55757C6}"/>
              </a:ext>
            </a:extLst>
          </p:cNvPr>
          <p:cNvSpPr>
            <a:spLocks noGrp="1"/>
          </p:cNvSpPr>
          <p:nvPr>
            <p:ph idx="1"/>
          </p:nvPr>
        </p:nvSpPr>
        <p:spPr>
          <a:xfrm>
            <a:off x="572493" y="2071316"/>
            <a:ext cx="6713552" cy="4119172"/>
          </a:xfrm>
        </p:spPr>
        <p:txBody>
          <a:bodyPr anchor="t">
            <a:normAutofit/>
          </a:bodyPr>
          <a:lstStyle/>
          <a:p>
            <a:r>
              <a:rPr lang="en-US" sz="2000" dirty="0">
                <a:latin typeface="Sitka Display" panose="02000505000000020004" pitchFamily="2" charset="0"/>
              </a:rPr>
              <a:t>Ninety participants (44 female) </a:t>
            </a:r>
          </a:p>
          <a:p>
            <a:r>
              <a:rPr lang="en-US" sz="2000" dirty="0">
                <a:latin typeface="Sitka Display" panose="02000505000000020004" pitchFamily="2" charset="0"/>
              </a:rPr>
              <a:t>ETH Zurich’s Decision Science Laboratory was modified to mimic a real-world group office environment</a:t>
            </a:r>
          </a:p>
        </p:txBody>
      </p:sp>
      <p:pic>
        <p:nvPicPr>
          <p:cNvPr id="5" name="Picture 4">
            <a:extLst>
              <a:ext uri="{FF2B5EF4-FFF2-40B4-BE49-F238E27FC236}">
                <a16:creationId xmlns:a16="http://schemas.microsoft.com/office/drawing/2014/main" id="{3BD32972-44E5-2096-F0E2-C7C6781CCE4C}"/>
              </a:ext>
            </a:extLst>
          </p:cNvPr>
          <p:cNvPicPr>
            <a:picLocks noChangeAspect="1"/>
          </p:cNvPicPr>
          <p:nvPr/>
        </p:nvPicPr>
        <p:blipFill rotWithShape="1">
          <a:blip r:embed="rId2"/>
          <a:srcRect l="11758" r="29074" b="-3"/>
          <a:stretch/>
        </p:blipFill>
        <p:spPr>
          <a:xfrm>
            <a:off x="7675658" y="2093976"/>
            <a:ext cx="3941064" cy="4096512"/>
          </a:xfrm>
          <a:prstGeom prst="rect">
            <a:avLst/>
          </a:prstGeom>
        </p:spPr>
      </p:pic>
      <p:sp>
        <p:nvSpPr>
          <p:cNvPr id="4" name="Slide Number Placeholder 3">
            <a:extLst>
              <a:ext uri="{FF2B5EF4-FFF2-40B4-BE49-F238E27FC236}">
                <a16:creationId xmlns:a16="http://schemas.microsoft.com/office/drawing/2014/main" id="{FA73CE95-99CF-DCE2-094C-47D17E28AC87}"/>
              </a:ext>
            </a:extLst>
          </p:cNvPr>
          <p:cNvSpPr>
            <a:spLocks noGrp="1"/>
          </p:cNvSpPr>
          <p:nvPr>
            <p:ph type="sldNum" sz="quarter" idx="12"/>
          </p:nvPr>
        </p:nvSpPr>
        <p:spPr/>
        <p:txBody>
          <a:bodyPr/>
          <a:lstStyle/>
          <a:p>
            <a:fld id="{A7CD31F4-64FA-4BA0-9498-67783267A8C8}" type="slidenum">
              <a:rPr lang="en-US" smtClean="0"/>
              <a:t>11</a:t>
            </a:fld>
            <a:endParaRPr lang="en-US"/>
          </a:p>
        </p:txBody>
      </p:sp>
    </p:spTree>
    <p:extLst>
      <p:ext uri="{BB962C8B-B14F-4D97-AF65-F5344CB8AC3E}">
        <p14:creationId xmlns:p14="http://schemas.microsoft.com/office/powerpoint/2010/main" val="22449799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45177008-BAD3-8C74-D0FB-76B1677C5D53}"/>
              </a:ext>
            </a:extLst>
          </p:cNvPr>
          <p:cNvSpPr>
            <a:spLocks noGrp="1"/>
          </p:cNvSpPr>
          <p:nvPr>
            <p:ph type="title"/>
          </p:nvPr>
        </p:nvSpPr>
        <p:spPr>
          <a:xfrm>
            <a:off x="838200" y="365125"/>
            <a:ext cx="10515600" cy="1325563"/>
          </a:xfrm>
        </p:spPr>
        <p:txBody>
          <a:bodyPr>
            <a:normAutofit/>
          </a:bodyPr>
          <a:lstStyle/>
          <a:p>
            <a:pPr algn="ctr"/>
            <a:r>
              <a:rPr lang="en-US" sz="6000" dirty="0">
                <a:latin typeface="Sitka Display" panose="02000505000000020004" pitchFamily="2" charset="0"/>
              </a:rPr>
              <a:t>Procedure</a:t>
            </a:r>
          </a:p>
        </p:txBody>
      </p:sp>
      <p:graphicFrame>
        <p:nvGraphicFramePr>
          <p:cNvPr id="15" name="Content Placeholder 14">
            <a:extLst>
              <a:ext uri="{FF2B5EF4-FFF2-40B4-BE49-F238E27FC236}">
                <a16:creationId xmlns:a16="http://schemas.microsoft.com/office/drawing/2014/main" id="{735204D2-3BF9-27C3-92B1-4CA925AC569F}"/>
              </a:ext>
            </a:extLst>
          </p:cNvPr>
          <p:cNvGraphicFramePr>
            <a:graphicFrameLocks/>
          </p:cNvGraphicFramePr>
          <p:nvPr>
            <p:extLst>
              <p:ext uri="{D42A27DB-BD31-4B8C-83A1-F6EECF244321}">
                <p14:modId xmlns:p14="http://schemas.microsoft.com/office/powerpoint/2010/main" val="2036971988"/>
              </p:ext>
            </p:extLst>
          </p:nvPr>
        </p:nvGraphicFramePr>
        <p:xfrm>
          <a:off x="1857103" y="1872343"/>
          <a:ext cx="8645434" cy="3577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85A720FE-5484-DA14-B483-E6F7D8F3720D}"/>
              </a:ext>
            </a:extLst>
          </p:cNvPr>
          <p:cNvSpPr>
            <a:spLocks noGrp="1"/>
          </p:cNvSpPr>
          <p:nvPr>
            <p:ph type="sldNum" sz="quarter" idx="12"/>
          </p:nvPr>
        </p:nvSpPr>
        <p:spPr/>
        <p:txBody>
          <a:bodyPr/>
          <a:lstStyle/>
          <a:p>
            <a:fld id="{A7CD31F4-64FA-4BA0-9498-67783267A8C8}" type="slidenum">
              <a:rPr lang="en-US" smtClean="0"/>
              <a:t>12</a:t>
            </a:fld>
            <a:endParaRPr lang="en-US"/>
          </a:p>
        </p:txBody>
      </p:sp>
      <p:sp>
        <p:nvSpPr>
          <p:cNvPr id="4" name="TextBox 3">
            <a:extLst>
              <a:ext uri="{FF2B5EF4-FFF2-40B4-BE49-F238E27FC236}">
                <a16:creationId xmlns:a16="http://schemas.microsoft.com/office/drawing/2014/main" id="{935125D6-F5A5-E60F-6E3D-12471E153BC1}"/>
              </a:ext>
            </a:extLst>
          </p:cNvPr>
          <p:cNvSpPr txBox="1"/>
          <p:nvPr/>
        </p:nvSpPr>
        <p:spPr>
          <a:xfrm>
            <a:off x="4877474" y="5718611"/>
            <a:ext cx="6097348" cy="338554"/>
          </a:xfrm>
          <a:prstGeom prst="rect">
            <a:avLst/>
          </a:prstGeom>
          <a:noFill/>
        </p:spPr>
        <p:txBody>
          <a:bodyPr wrap="square">
            <a:spAutoFit/>
          </a:bodyPr>
          <a:lstStyle/>
          <a:p>
            <a:pPr lvl="0"/>
            <a:r>
              <a:rPr lang="en-US" sz="1600" dirty="0">
                <a:highlight>
                  <a:srgbClr val="FFFF00"/>
                </a:highlight>
                <a:latin typeface="Sitka Display" panose="02000505000000020004" pitchFamily="2" charset="0"/>
              </a:rPr>
              <a:t>N = number of participants</a:t>
            </a:r>
            <a:endParaRPr lang="en-US" sz="1600" dirty="0">
              <a:highlight>
                <a:srgbClr val="FFFF00"/>
              </a:highlight>
            </a:endParaRPr>
          </a:p>
        </p:txBody>
      </p:sp>
    </p:spTree>
    <p:extLst>
      <p:ext uri="{BB962C8B-B14F-4D97-AF65-F5344CB8AC3E}">
        <p14:creationId xmlns:p14="http://schemas.microsoft.com/office/powerpoint/2010/main" val="201018043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rgbClr val="9699C6"/>
          </a:solidFill>
          <a:ln w="38100" cap="rnd">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398BDF-4DA6-E968-7386-CA382DD5448C}"/>
              </a:ext>
            </a:extLst>
          </p:cNvPr>
          <p:cNvSpPr>
            <a:spLocks noGrp="1"/>
          </p:cNvSpPr>
          <p:nvPr>
            <p:ph type="title"/>
          </p:nvPr>
        </p:nvSpPr>
        <p:spPr>
          <a:xfrm>
            <a:off x="838200" y="365125"/>
            <a:ext cx="10515600" cy="1325563"/>
          </a:xfrm>
        </p:spPr>
        <p:txBody>
          <a:bodyPr>
            <a:normAutofit/>
          </a:bodyPr>
          <a:lstStyle/>
          <a:p>
            <a:r>
              <a:rPr lang="en-US" sz="4000" dirty="0">
                <a:latin typeface="Sitka Display" panose="02000505000000020004" pitchFamily="2" charset="0"/>
              </a:rPr>
              <a:t>Protocol</a:t>
            </a:r>
          </a:p>
        </p:txBody>
      </p:sp>
      <p:sp>
        <p:nvSpPr>
          <p:cNvPr id="12" name="Content Placeholder 11">
            <a:extLst>
              <a:ext uri="{FF2B5EF4-FFF2-40B4-BE49-F238E27FC236}">
                <a16:creationId xmlns:a16="http://schemas.microsoft.com/office/drawing/2014/main" id="{3B32B08E-9B27-6172-9188-D713FD5E08E4}"/>
              </a:ext>
            </a:extLst>
          </p:cNvPr>
          <p:cNvSpPr>
            <a:spLocks noGrp="1"/>
          </p:cNvSpPr>
          <p:nvPr>
            <p:ph idx="1"/>
          </p:nvPr>
        </p:nvSpPr>
        <p:spPr>
          <a:xfrm>
            <a:off x="838200" y="1929384"/>
            <a:ext cx="10515600" cy="4251960"/>
          </a:xfrm>
        </p:spPr>
        <p:txBody>
          <a:bodyPr>
            <a:normAutofit/>
          </a:bodyPr>
          <a:lstStyle/>
          <a:p>
            <a:r>
              <a:rPr lang="en-US" sz="2000" dirty="0">
                <a:latin typeface="Sitka Display" panose="02000505000000020004" pitchFamily="2" charset="0"/>
              </a:rPr>
              <a:t>Stressful conditions involved a job interview-like scenario</a:t>
            </a:r>
          </a:p>
          <a:p>
            <a:r>
              <a:rPr lang="en-US" sz="2000" dirty="0">
                <a:latin typeface="Sitka Display" panose="02000505000000020004" pitchFamily="2" charset="0"/>
              </a:rPr>
              <a:t>Easy situation was framed as professional training</a:t>
            </a:r>
          </a:p>
          <a:p>
            <a:r>
              <a:rPr lang="en-US" sz="2000" dirty="0">
                <a:latin typeface="Sitka Display" panose="02000505000000020004" pitchFamily="2" charset="0"/>
              </a:rPr>
              <a:t>Informed about the upcoming stressful situation 20 minutes in advance</a:t>
            </a:r>
          </a:p>
          <a:p>
            <a:r>
              <a:rPr lang="en-US" sz="2000" dirty="0">
                <a:latin typeface="Sitka Display" panose="02000505000000020004" pitchFamily="2" charset="0"/>
              </a:rPr>
              <a:t>Stress condition 2 received frequent text messages - round 2 and 3</a:t>
            </a:r>
          </a:p>
        </p:txBody>
      </p:sp>
      <p:pic>
        <p:nvPicPr>
          <p:cNvPr id="3" name="Picture 2">
            <a:extLst>
              <a:ext uri="{FF2B5EF4-FFF2-40B4-BE49-F238E27FC236}">
                <a16:creationId xmlns:a16="http://schemas.microsoft.com/office/drawing/2014/main" id="{2E1A1E25-816F-F0B8-D072-18E32E3CF256}"/>
              </a:ext>
            </a:extLst>
          </p:cNvPr>
          <p:cNvPicPr>
            <a:picLocks noChangeAspect="1"/>
          </p:cNvPicPr>
          <p:nvPr/>
        </p:nvPicPr>
        <p:blipFill>
          <a:blip r:embed="rId2"/>
          <a:stretch>
            <a:fillRect/>
          </a:stretch>
        </p:blipFill>
        <p:spPr>
          <a:xfrm>
            <a:off x="1519981" y="3909486"/>
            <a:ext cx="8634214" cy="2505581"/>
          </a:xfrm>
          <a:prstGeom prst="rect">
            <a:avLst/>
          </a:prstGeom>
        </p:spPr>
      </p:pic>
      <p:sp>
        <p:nvSpPr>
          <p:cNvPr id="4" name="Slide Number Placeholder 3">
            <a:extLst>
              <a:ext uri="{FF2B5EF4-FFF2-40B4-BE49-F238E27FC236}">
                <a16:creationId xmlns:a16="http://schemas.microsoft.com/office/drawing/2014/main" id="{AFFEB7FD-9AF1-ED42-4E3F-D0EE12CAD50C}"/>
              </a:ext>
            </a:extLst>
          </p:cNvPr>
          <p:cNvSpPr>
            <a:spLocks noGrp="1"/>
          </p:cNvSpPr>
          <p:nvPr>
            <p:ph type="sldNum" sz="quarter" idx="12"/>
          </p:nvPr>
        </p:nvSpPr>
        <p:spPr/>
        <p:txBody>
          <a:bodyPr/>
          <a:lstStyle/>
          <a:p>
            <a:fld id="{A7CD31F4-64FA-4BA0-9498-67783267A8C8}" type="slidenum">
              <a:rPr lang="en-US" smtClean="0"/>
              <a:t>13</a:t>
            </a:fld>
            <a:endParaRPr lang="en-US"/>
          </a:p>
        </p:txBody>
      </p:sp>
    </p:spTree>
    <p:extLst>
      <p:ext uri="{BB962C8B-B14F-4D97-AF65-F5344CB8AC3E}">
        <p14:creationId xmlns:p14="http://schemas.microsoft.com/office/powerpoint/2010/main" val="282716627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40">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155360-9D68-CA1C-9582-69EFBA461F00}"/>
              </a:ext>
            </a:extLst>
          </p:cNvPr>
          <p:cNvSpPr>
            <a:spLocks noGrp="1"/>
          </p:cNvSpPr>
          <p:nvPr>
            <p:ph type="title"/>
          </p:nvPr>
        </p:nvSpPr>
        <p:spPr>
          <a:xfrm>
            <a:off x="635000" y="634029"/>
            <a:ext cx="10921640" cy="1314698"/>
          </a:xfrm>
        </p:spPr>
        <p:txBody>
          <a:bodyPr vert="horz" lIns="91440" tIns="45720" rIns="91440" bIns="45720" rtlCol="0" anchor="ctr">
            <a:normAutofit/>
          </a:bodyPr>
          <a:lstStyle/>
          <a:p>
            <a:pPr algn="ctr"/>
            <a:r>
              <a:rPr kumimoji="0" lang="en-US" sz="4400" b="0" i="0" u="none" strike="noStrike" cap="none" spc="0" normalizeH="0" baseline="0" noProof="0" dirty="0">
                <a:ln>
                  <a:noFill/>
                </a:ln>
                <a:effectLst/>
                <a:uLnTx/>
                <a:uFillTx/>
                <a:latin typeface="Sitka Display" panose="02000505000000020004" pitchFamily="2" charset="0"/>
              </a:rPr>
              <a:t>Machine Learning (ML) Pipeline</a:t>
            </a:r>
            <a:endParaRPr lang="en-US" sz="4400" dirty="0">
              <a:latin typeface="Sitka Display" panose="02000505000000020004" pitchFamily="2" charset="0"/>
            </a:endParaRPr>
          </a:p>
        </p:txBody>
      </p:sp>
      <p:sp>
        <p:nvSpPr>
          <p:cNvPr id="1042" name="Rectangle 1041">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rgbClr val="9699C6"/>
          </a:solidFill>
          <a:ln w="34925">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F95F9E6B-2C99-A0C8-0F7C-0F8F48BA9948}"/>
              </a:ext>
            </a:extLst>
          </p:cNvPr>
          <p:cNvGraphicFramePr/>
          <p:nvPr>
            <p:extLst>
              <p:ext uri="{D42A27DB-BD31-4B8C-83A1-F6EECF244321}">
                <p14:modId xmlns:p14="http://schemas.microsoft.com/office/powerpoint/2010/main" val="151580719"/>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77E95C90-8FEC-6761-716E-99FFD70F789F}"/>
              </a:ext>
            </a:extLst>
          </p:cNvPr>
          <p:cNvSpPr>
            <a:spLocks noGrp="1"/>
          </p:cNvSpPr>
          <p:nvPr>
            <p:ph type="sldNum" sz="quarter" idx="12"/>
          </p:nvPr>
        </p:nvSpPr>
        <p:spPr/>
        <p:txBody>
          <a:bodyPr/>
          <a:lstStyle/>
          <a:p>
            <a:fld id="{A7CD31F4-64FA-4BA0-9498-67783267A8C8}" type="slidenum">
              <a:rPr lang="en-US" smtClean="0"/>
              <a:t>14</a:t>
            </a:fld>
            <a:endParaRPr lang="en-US"/>
          </a:p>
        </p:txBody>
      </p:sp>
    </p:spTree>
    <p:extLst>
      <p:ext uri="{BB962C8B-B14F-4D97-AF65-F5344CB8AC3E}">
        <p14:creationId xmlns:p14="http://schemas.microsoft.com/office/powerpoint/2010/main" val="365632027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87AF53-A0B0-0BB2-E871-41A5E0C018C5}"/>
              </a:ext>
            </a:extLst>
          </p:cNvPr>
          <p:cNvSpPr>
            <a:spLocks noGrp="1"/>
          </p:cNvSpPr>
          <p:nvPr>
            <p:ph type="title"/>
          </p:nvPr>
        </p:nvSpPr>
        <p:spPr>
          <a:xfrm>
            <a:off x="640080" y="329184"/>
            <a:ext cx="6894576" cy="1783080"/>
          </a:xfrm>
        </p:spPr>
        <p:txBody>
          <a:bodyPr anchor="b">
            <a:normAutofit/>
          </a:bodyPr>
          <a:lstStyle/>
          <a:p>
            <a:pPr>
              <a:lnSpc>
                <a:spcPct val="90000"/>
              </a:lnSpc>
            </a:pPr>
            <a:r>
              <a:rPr lang="en-US" sz="4400" dirty="0">
                <a:latin typeface="Sitka Display" panose="02000505000000020004" pitchFamily="2" charset="0"/>
              </a:rPr>
              <a:t>Data Collection and Feature Derivation</a:t>
            </a:r>
          </a:p>
        </p:txBody>
      </p:sp>
      <p:sp>
        <p:nvSpPr>
          <p:cNvPr id="20"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9699C6"/>
          </a:solidFill>
          <a:ln w="38100" cap="rnd">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922725-E3FB-6538-6B4E-22D71009A999}"/>
              </a:ext>
            </a:extLst>
          </p:cNvPr>
          <p:cNvSpPr>
            <a:spLocks noGrp="1"/>
          </p:cNvSpPr>
          <p:nvPr>
            <p:ph idx="1"/>
          </p:nvPr>
        </p:nvSpPr>
        <p:spPr>
          <a:xfrm>
            <a:off x="640080" y="2706624"/>
            <a:ext cx="6894576" cy="3483864"/>
          </a:xfrm>
        </p:spPr>
        <p:txBody>
          <a:bodyPr>
            <a:normAutofit/>
          </a:bodyPr>
          <a:lstStyle/>
          <a:p>
            <a:r>
              <a:rPr lang="en-US" sz="2000" dirty="0">
                <a:latin typeface="Sitka Display" panose="02000505000000020004" pitchFamily="2" charset="0"/>
              </a:rPr>
              <a:t>Psychological Data: Self-assessments using questionnaires</a:t>
            </a:r>
          </a:p>
          <a:p>
            <a:r>
              <a:rPr lang="en-US" sz="2000" dirty="0">
                <a:latin typeface="Sitka Display" panose="02000505000000020004" pitchFamily="2" charset="0"/>
              </a:rPr>
              <a:t>Physiological Data: Heart rate variability (HRV) captured with </a:t>
            </a:r>
            <a:r>
              <a:rPr lang="en-US" sz="2000" dirty="0" err="1">
                <a:latin typeface="Sitka Display" panose="02000505000000020004" pitchFamily="2" charset="0"/>
              </a:rPr>
              <a:t>Firstbeat</a:t>
            </a:r>
            <a:r>
              <a:rPr lang="en-US" sz="2000" dirty="0">
                <a:latin typeface="Sitka Display" panose="02000505000000020004" pitchFamily="2" charset="0"/>
              </a:rPr>
              <a:t> Bodyguard 2 devices.</a:t>
            </a:r>
          </a:p>
          <a:p>
            <a:r>
              <a:rPr lang="en-US" sz="2000" dirty="0">
                <a:latin typeface="Sitka Display" panose="02000505000000020004" pitchFamily="2" charset="0"/>
              </a:rPr>
              <a:t>Behavioral Data: Mouse and keyboard interactions logged with custom software</a:t>
            </a:r>
            <a:endParaRPr lang="en-US" dirty="0">
              <a:latin typeface="Sitka Display" panose="02000505000000020004" pitchFamily="2" charset="0"/>
            </a:endParaRPr>
          </a:p>
        </p:txBody>
      </p:sp>
      <p:pic>
        <p:nvPicPr>
          <p:cNvPr id="4" name="Picture 3">
            <a:extLst>
              <a:ext uri="{FF2B5EF4-FFF2-40B4-BE49-F238E27FC236}">
                <a16:creationId xmlns:a16="http://schemas.microsoft.com/office/drawing/2014/main" id="{7BD873B9-B0A6-AD0C-66B8-167E23F0B27D}"/>
              </a:ext>
            </a:extLst>
          </p:cNvPr>
          <p:cNvPicPr>
            <a:picLocks noChangeAspect="1"/>
          </p:cNvPicPr>
          <p:nvPr/>
        </p:nvPicPr>
        <p:blipFill>
          <a:blip r:embed="rId2"/>
          <a:stretch>
            <a:fillRect/>
          </a:stretch>
        </p:blipFill>
        <p:spPr>
          <a:xfrm>
            <a:off x="7863840" y="791470"/>
            <a:ext cx="4014216" cy="2458707"/>
          </a:xfrm>
          <a:prstGeom prst="rect">
            <a:avLst/>
          </a:prstGeom>
        </p:spPr>
      </p:pic>
      <p:pic>
        <p:nvPicPr>
          <p:cNvPr id="6" name="Picture 2">
            <a:extLst>
              <a:ext uri="{FF2B5EF4-FFF2-40B4-BE49-F238E27FC236}">
                <a16:creationId xmlns:a16="http://schemas.microsoft.com/office/drawing/2014/main" id="{99AE5076-3471-1A99-C5C5-FD2A7E029E5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63840" y="4705582"/>
            <a:ext cx="3995928" cy="148848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4355F4D4-401B-CF8C-9FCB-576CC37DF2CC}"/>
              </a:ext>
            </a:extLst>
          </p:cNvPr>
          <p:cNvSpPr>
            <a:spLocks noGrp="1"/>
          </p:cNvSpPr>
          <p:nvPr>
            <p:ph type="sldNum" sz="quarter" idx="12"/>
          </p:nvPr>
        </p:nvSpPr>
        <p:spPr/>
        <p:txBody>
          <a:bodyPr/>
          <a:lstStyle/>
          <a:p>
            <a:fld id="{A7CD31F4-64FA-4BA0-9498-67783267A8C8}" type="slidenum">
              <a:rPr lang="en-US" smtClean="0"/>
              <a:t>15</a:t>
            </a:fld>
            <a:endParaRPr lang="en-US"/>
          </a:p>
        </p:txBody>
      </p:sp>
    </p:spTree>
    <p:extLst>
      <p:ext uri="{BB962C8B-B14F-4D97-AF65-F5344CB8AC3E}">
        <p14:creationId xmlns:p14="http://schemas.microsoft.com/office/powerpoint/2010/main" val="409070708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307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87AF53-A0B0-0BB2-E871-41A5E0C018C5}"/>
              </a:ext>
            </a:extLst>
          </p:cNvPr>
          <p:cNvSpPr>
            <a:spLocks noGrp="1"/>
          </p:cNvSpPr>
          <p:nvPr>
            <p:ph type="title"/>
          </p:nvPr>
        </p:nvSpPr>
        <p:spPr>
          <a:xfrm>
            <a:off x="572493" y="238539"/>
            <a:ext cx="11047013" cy="1434415"/>
          </a:xfrm>
        </p:spPr>
        <p:txBody>
          <a:bodyPr anchor="b">
            <a:normAutofit/>
          </a:bodyPr>
          <a:lstStyle/>
          <a:p>
            <a:r>
              <a:rPr lang="en-US" sz="4400" dirty="0">
                <a:latin typeface="Sitka Display" panose="02000505000000020004" pitchFamily="2" charset="0"/>
              </a:rPr>
              <a:t>Data Preprocessing</a:t>
            </a:r>
          </a:p>
        </p:txBody>
      </p:sp>
      <p:sp>
        <p:nvSpPr>
          <p:cNvPr id="3077"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9699C6"/>
          </a:solidFill>
          <a:ln w="38100" cap="rnd">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Data, processing, engineering, preprocessing, post, automation, real time icon - Download on Iconfinder">
            <a:extLst>
              <a:ext uri="{FF2B5EF4-FFF2-40B4-BE49-F238E27FC236}">
                <a16:creationId xmlns:a16="http://schemas.microsoft.com/office/drawing/2014/main" id="{F8B42B28-887F-2157-5F75-21C962DDB6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68" r="773"/>
          <a:stretch/>
        </p:blipFill>
        <p:spPr bwMode="auto">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9922725-E3FB-6538-6B4E-22D71009A999}"/>
              </a:ext>
            </a:extLst>
          </p:cNvPr>
          <p:cNvSpPr>
            <a:spLocks noGrp="1"/>
          </p:cNvSpPr>
          <p:nvPr>
            <p:ph idx="1"/>
          </p:nvPr>
        </p:nvSpPr>
        <p:spPr>
          <a:xfrm>
            <a:off x="4905955" y="2071316"/>
            <a:ext cx="6713552" cy="4114800"/>
          </a:xfrm>
        </p:spPr>
        <p:txBody>
          <a:bodyPr anchor="t">
            <a:normAutofit/>
          </a:bodyPr>
          <a:lstStyle/>
          <a:p>
            <a:r>
              <a:rPr lang="en-US" sz="2000" dirty="0">
                <a:latin typeface="Sitka Display" panose="02000505000000020004" pitchFamily="2" charset="0"/>
              </a:rPr>
              <a:t>Observations: 6776 </a:t>
            </a:r>
          </a:p>
          <a:p>
            <a:r>
              <a:rPr lang="en-US" sz="2000" dirty="0">
                <a:latin typeface="Sitka Display" panose="02000505000000020004" pitchFamily="2" charset="0"/>
              </a:rPr>
              <a:t>Feature extraction: mouse, keyboard, and HRV data (59)</a:t>
            </a:r>
          </a:p>
          <a:p>
            <a:r>
              <a:rPr lang="en-US" sz="2000" dirty="0">
                <a:latin typeface="Sitka Display" panose="02000505000000020004" pitchFamily="2" charset="0"/>
              </a:rPr>
              <a:t>User normalization: adjusted data to account for individual differences</a:t>
            </a:r>
          </a:p>
          <a:p>
            <a:r>
              <a:rPr lang="en-US" sz="2000" dirty="0">
                <a:latin typeface="Sitka Display" panose="02000505000000020004" pitchFamily="2" charset="0"/>
              </a:rPr>
              <a:t>Label derivation: perceived stress, valence, and arousal levels</a:t>
            </a:r>
          </a:p>
          <a:p>
            <a:endParaRPr lang="en-US" dirty="0">
              <a:latin typeface="Sitka Display" panose="02000505000000020004" pitchFamily="2" charset="0"/>
            </a:endParaRPr>
          </a:p>
        </p:txBody>
      </p:sp>
      <p:sp>
        <p:nvSpPr>
          <p:cNvPr id="4" name="Slide Number Placeholder 3">
            <a:extLst>
              <a:ext uri="{FF2B5EF4-FFF2-40B4-BE49-F238E27FC236}">
                <a16:creationId xmlns:a16="http://schemas.microsoft.com/office/drawing/2014/main" id="{789025A2-5B24-531F-81CD-50F92350074E}"/>
              </a:ext>
            </a:extLst>
          </p:cNvPr>
          <p:cNvSpPr>
            <a:spLocks noGrp="1"/>
          </p:cNvSpPr>
          <p:nvPr>
            <p:ph type="sldNum" sz="quarter" idx="12"/>
          </p:nvPr>
        </p:nvSpPr>
        <p:spPr/>
        <p:txBody>
          <a:bodyPr/>
          <a:lstStyle/>
          <a:p>
            <a:fld id="{A7CD31F4-64FA-4BA0-9498-67783267A8C8}" type="slidenum">
              <a:rPr lang="en-US" smtClean="0"/>
              <a:t>16</a:t>
            </a:fld>
            <a:endParaRPr lang="en-US"/>
          </a:p>
        </p:txBody>
      </p:sp>
    </p:spTree>
    <p:extLst>
      <p:ext uri="{BB962C8B-B14F-4D97-AF65-F5344CB8AC3E}">
        <p14:creationId xmlns:p14="http://schemas.microsoft.com/office/powerpoint/2010/main" val="260807831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87AF53-A0B0-0BB2-E871-41A5E0C018C5}"/>
              </a:ext>
            </a:extLst>
          </p:cNvPr>
          <p:cNvSpPr>
            <a:spLocks noGrp="1"/>
          </p:cNvSpPr>
          <p:nvPr>
            <p:ph type="title"/>
          </p:nvPr>
        </p:nvSpPr>
        <p:spPr>
          <a:xfrm>
            <a:off x="640080" y="329184"/>
            <a:ext cx="6894576" cy="1783080"/>
          </a:xfrm>
        </p:spPr>
        <p:txBody>
          <a:bodyPr anchor="b">
            <a:normAutofit/>
          </a:bodyPr>
          <a:lstStyle/>
          <a:p>
            <a:r>
              <a:rPr lang="en-US" sz="4400" dirty="0">
                <a:latin typeface="Sitka Display" panose="02000505000000020004" pitchFamily="2" charset="0"/>
              </a:rPr>
              <a:t>Model Selection</a:t>
            </a:r>
          </a:p>
        </p:txBody>
      </p:sp>
      <p:sp>
        <p:nvSpPr>
          <p:cNvPr id="22"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9699C6"/>
          </a:solidFill>
          <a:ln w="38100" cap="rnd">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922725-E3FB-6538-6B4E-22D71009A999}"/>
              </a:ext>
            </a:extLst>
          </p:cNvPr>
          <p:cNvSpPr>
            <a:spLocks noGrp="1"/>
          </p:cNvSpPr>
          <p:nvPr>
            <p:ph idx="1"/>
          </p:nvPr>
        </p:nvSpPr>
        <p:spPr>
          <a:xfrm>
            <a:off x="640080" y="2706624"/>
            <a:ext cx="5455920" cy="3483864"/>
          </a:xfrm>
        </p:spPr>
        <p:txBody>
          <a:bodyPr>
            <a:normAutofit/>
          </a:bodyPr>
          <a:lstStyle/>
          <a:p>
            <a:r>
              <a:rPr lang="en-US" sz="2000" dirty="0">
                <a:latin typeface="Sitka Display" panose="02000505000000020004" pitchFamily="2" charset="0"/>
              </a:rPr>
              <a:t>Binary classification : </a:t>
            </a:r>
            <a:r>
              <a:rPr lang="en-US" sz="2000" dirty="0">
                <a:solidFill>
                  <a:srgbClr val="FF0000"/>
                </a:solidFill>
                <a:latin typeface="Sitka Display" panose="02000505000000020004" pitchFamily="2" charset="0"/>
              </a:rPr>
              <a:t>stressed</a:t>
            </a:r>
            <a:r>
              <a:rPr lang="en-US" sz="2000" dirty="0">
                <a:latin typeface="Sitka Display" panose="02000505000000020004" pitchFamily="2" charset="0"/>
              </a:rPr>
              <a:t> and </a:t>
            </a:r>
            <a:r>
              <a:rPr lang="en-US" sz="2000" dirty="0">
                <a:solidFill>
                  <a:srgbClr val="FF0000"/>
                </a:solidFill>
                <a:latin typeface="Sitka Display" panose="02000505000000020004" pitchFamily="2" charset="0"/>
              </a:rPr>
              <a:t>non-stressed</a:t>
            </a:r>
          </a:p>
          <a:p>
            <a:r>
              <a:rPr lang="en-US" sz="2000" b="1" dirty="0">
                <a:latin typeface="Sitka Display" panose="02000505000000020004" pitchFamily="2" charset="0"/>
              </a:rPr>
              <a:t>Multiclass classification </a:t>
            </a:r>
            <a:r>
              <a:rPr lang="en-US" sz="2000" dirty="0">
                <a:latin typeface="Sitka Display" panose="02000505000000020004" pitchFamily="2" charset="0"/>
              </a:rPr>
              <a:t>: more than two categories, providing more detailed levels of stress</a:t>
            </a:r>
          </a:p>
          <a:p>
            <a:endParaRPr lang="en-US" dirty="0">
              <a:latin typeface="Sitka Display" panose="02000505000000020004" pitchFamily="2" charset="0"/>
            </a:endParaRPr>
          </a:p>
        </p:txBody>
      </p:sp>
      <p:graphicFrame>
        <p:nvGraphicFramePr>
          <p:cNvPr id="4" name="Diagram 3">
            <a:extLst>
              <a:ext uri="{FF2B5EF4-FFF2-40B4-BE49-F238E27FC236}">
                <a16:creationId xmlns:a16="http://schemas.microsoft.com/office/drawing/2014/main" id="{6D6CADAA-138A-1D95-1D00-ABE93A5E9B4A}"/>
              </a:ext>
            </a:extLst>
          </p:cNvPr>
          <p:cNvGraphicFramePr/>
          <p:nvPr>
            <p:extLst>
              <p:ext uri="{D42A27DB-BD31-4B8C-83A1-F6EECF244321}">
                <p14:modId xmlns:p14="http://schemas.microsoft.com/office/powerpoint/2010/main" val="533647979"/>
              </p:ext>
            </p:extLst>
          </p:nvPr>
        </p:nvGraphicFramePr>
        <p:xfrm>
          <a:off x="5518338" y="773539"/>
          <a:ext cx="5914710" cy="5755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02FD860F-264F-BB18-1CAB-57C4CA0505DF}"/>
              </a:ext>
            </a:extLst>
          </p:cNvPr>
          <p:cNvSpPr>
            <a:spLocks noGrp="1"/>
          </p:cNvSpPr>
          <p:nvPr>
            <p:ph type="sldNum" sz="quarter" idx="12"/>
          </p:nvPr>
        </p:nvSpPr>
        <p:spPr/>
        <p:txBody>
          <a:bodyPr/>
          <a:lstStyle/>
          <a:p>
            <a:fld id="{A7CD31F4-64FA-4BA0-9498-67783267A8C8}" type="slidenum">
              <a:rPr lang="en-US" smtClean="0"/>
              <a:t>17</a:t>
            </a:fld>
            <a:endParaRPr lang="en-US"/>
          </a:p>
        </p:txBody>
      </p:sp>
    </p:spTree>
    <p:extLst>
      <p:ext uri="{BB962C8B-B14F-4D97-AF65-F5344CB8AC3E}">
        <p14:creationId xmlns:p14="http://schemas.microsoft.com/office/powerpoint/2010/main" val="168337418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87AF53-A0B0-0BB2-E871-41A5E0C018C5}"/>
              </a:ext>
            </a:extLst>
          </p:cNvPr>
          <p:cNvSpPr>
            <a:spLocks noGrp="1"/>
          </p:cNvSpPr>
          <p:nvPr>
            <p:ph type="title"/>
          </p:nvPr>
        </p:nvSpPr>
        <p:spPr>
          <a:xfrm>
            <a:off x="635000" y="634029"/>
            <a:ext cx="10921640" cy="1314698"/>
          </a:xfrm>
        </p:spPr>
        <p:txBody>
          <a:bodyPr anchor="ctr">
            <a:normAutofit/>
          </a:bodyPr>
          <a:lstStyle/>
          <a:p>
            <a:pPr algn="ctr"/>
            <a:r>
              <a:rPr lang="en-US" sz="4400" dirty="0">
                <a:latin typeface="Sitka Display" panose="02000505000000020004" pitchFamily="2" charset="0"/>
              </a:rPr>
              <a:t>ML Algorithms</a:t>
            </a:r>
          </a:p>
        </p:txBody>
      </p:sp>
      <p:sp>
        <p:nvSpPr>
          <p:cNvPr id="23"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rgbClr val="9699C6"/>
          </a:solidFill>
          <a:ln w="34925">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5675A1CA-9033-36B6-2D70-F82F7B378808}"/>
              </a:ext>
            </a:extLst>
          </p:cNvPr>
          <p:cNvGraphicFramePr>
            <a:graphicFrameLocks noGrp="1"/>
          </p:cNvGraphicFramePr>
          <p:nvPr>
            <p:ph idx="1"/>
            <p:extLst>
              <p:ext uri="{D42A27DB-BD31-4B8C-83A1-F6EECF244321}">
                <p14:modId xmlns:p14="http://schemas.microsoft.com/office/powerpoint/2010/main" val="2638832854"/>
              </p:ext>
            </p:extLst>
          </p:nvPr>
        </p:nvGraphicFramePr>
        <p:xfrm>
          <a:off x="1811383" y="2553035"/>
          <a:ext cx="8125098" cy="3159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AB537F77-F1BA-F329-D333-8A01FCD20ADC}"/>
              </a:ext>
            </a:extLst>
          </p:cNvPr>
          <p:cNvSpPr>
            <a:spLocks noGrp="1"/>
          </p:cNvSpPr>
          <p:nvPr>
            <p:ph type="sldNum" sz="quarter" idx="12"/>
          </p:nvPr>
        </p:nvSpPr>
        <p:spPr/>
        <p:txBody>
          <a:bodyPr/>
          <a:lstStyle/>
          <a:p>
            <a:fld id="{A7CD31F4-64FA-4BA0-9498-67783267A8C8}" type="slidenum">
              <a:rPr lang="en-US" smtClean="0"/>
              <a:t>18</a:t>
            </a:fld>
            <a:endParaRPr lang="en-US"/>
          </a:p>
        </p:txBody>
      </p:sp>
    </p:spTree>
    <p:extLst>
      <p:ext uri="{BB962C8B-B14F-4D97-AF65-F5344CB8AC3E}">
        <p14:creationId xmlns:p14="http://schemas.microsoft.com/office/powerpoint/2010/main" val="333812348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EA289-673D-F8B1-03DC-8F8BE6F5F74D}"/>
              </a:ext>
            </a:extLst>
          </p:cNvPr>
          <p:cNvSpPr>
            <a:spLocks noGrp="1"/>
          </p:cNvSpPr>
          <p:nvPr>
            <p:ph type="title"/>
          </p:nvPr>
        </p:nvSpPr>
        <p:spPr>
          <a:xfrm>
            <a:off x="630936" y="640080"/>
            <a:ext cx="4818888" cy="1481328"/>
          </a:xfrm>
        </p:spPr>
        <p:txBody>
          <a:bodyPr anchor="b">
            <a:normAutofit/>
          </a:bodyPr>
          <a:lstStyle/>
          <a:p>
            <a:pPr>
              <a:lnSpc>
                <a:spcPct val="90000"/>
              </a:lnSpc>
            </a:pPr>
            <a:r>
              <a:rPr lang="en-US" sz="4000" dirty="0">
                <a:latin typeface="Sitka Display" panose="02000505000000020004" pitchFamily="2" charset="0"/>
              </a:rPr>
              <a:t>Support Vector Machines (SVM)</a:t>
            </a:r>
          </a:p>
        </p:txBody>
      </p:sp>
      <p:sp>
        <p:nvSpPr>
          <p:cNvPr id="1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9699C6"/>
          </a:solidFill>
          <a:ln w="38100" cap="rnd">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84A8F35-1B43-F793-8F11-D8648A4F0B4E}"/>
              </a:ext>
            </a:extLst>
          </p:cNvPr>
          <p:cNvSpPr>
            <a:spLocks noGrp="1"/>
          </p:cNvSpPr>
          <p:nvPr>
            <p:ph idx="1"/>
          </p:nvPr>
        </p:nvSpPr>
        <p:spPr>
          <a:xfrm>
            <a:off x="630936" y="2660904"/>
            <a:ext cx="4818888" cy="3547872"/>
          </a:xfrm>
        </p:spPr>
        <p:txBody>
          <a:bodyPr anchor="t">
            <a:normAutofit/>
          </a:bodyPr>
          <a:lstStyle/>
          <a:p>
            <a:r>
              <a:rPr lang="en-US" sz="2000" dirty="0">
                <a:latin typeface="Sitka Display" panose="02000505000000020004" pitchFamily="2" charset="0"/>
              </a:rPr>
              <a:t>Powerful for classification tasks </a:t>
            </a:r>
          </a:p>
          <a:p>
            <a:r>
              <a:rPr lang="en-US" sz="2000" dirty="0">
                <a:latin typeface="Sitka Display" panose="02000505000000020004" pitchFamily="2" charset="0"/>
              </a:rPr>
              <a:t>Technique: Kernel trick</a:t>
            </a:r>
          </a:p>
          <a:p>
            <a:r>
              <a:rPr lang="en-US" sz="2000" dirty="0">
                <a:latin typeface="Sitka Display" panose="02000505000000020004" pitchFamily="2" charset="0"/>
              </a:rPr>
              <a:t>Finds optimal hyperplane for separation</a:t>
            </a:r>
          </a:p>
          <a:p>
            <a:r>
              <a:rPr lang="en-US" sz="2000" dirty="0">
                <a:latin typeface="Sitka Display" panose="02000505000000020004" pitchFamily="2" charset="0"/>
              </a:rPr>
              <a:t>Python package ‘scikit-learn’</a:t>
            </a:r>
          </a:p>
        </p:txBody>
      </p:sp>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sp>
        <p:nvSpPr>
          <p:cNvPr id="5" name="Rectangle 1">
            <a:extLst>
              <a:ext uri="{FF2B5EF4-FFF2-40B4-BE49-F238E27FC236}">
                <a16:creationId xmlns:a16="http://schemas.microsoft.com/office/drawing/2014/main" id="{7B0E9F0B-7CFD-A73D-B57D-05603365E78F}"/>
              </a:ext>
            </a:extLst>
          </p:cNvPr>
          <p:cNvSpPr>
            <a:spLocks noChangeArrowheads="1"/>
          </p:cNvSpPr>
          <p:nvPr/>
        </p:nvSpPr>
        <p:spPr bwMode="auto">
          <a:xfrm>
            <a:off x="8621485" y="5121693"/>
            <a:ext cx="16459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1200" b="0" i="0" u="none" strike="noStrike" cap="none" normalizeH="0" baseline="0" dirty="0">
                <a:ln>
                  <a:noFill/>
                </a:ln>
                <a:solidFill>
                  <a:schemeClr val="tx1"/>
                </a:solidFill>
                <a:effectLst/>
                <a:latin typeface="Sitka Display" panose="02000505000000020004" pitchFamily="2" charset="0"/>
              </a:rPr>
              <a:t>(Saini, 2024)</a:t>
            </a:r>
          </a:p>
        </p:txBody>
      </p:sp>
      <p:pic>
        <p:nvPicPr>
          <p:cNvPr id="6" name="Picture 5">
            <a:extLst>
              <a:ext uri="{FF2B5EF4-FFF2-40B4-BE49-F238E27FC236}">
                <a16:creationId xmlns:a16="http://schemas.microsoft.com/office/drawing/2014/main" id="{1EC113C2-8974-7EEA-8531-A19F5579E5DD}"/>
              </a:ext>
            </a:extLst>
          </p:cNvPr>
          <p:cNvPicPr>
            <a:picLocks noChangeAspect="1"/>
          </p:cNvPicPr>
          <p:nvPr/>
        </p:nvPicPr>
        <p:blipFill rotWithShape="1">
          <a:blip r:embed="rId5"/>
          <a:srcRect r="953"/>
          <a:stretch/>
        </p:blipFill>
        <p:spPr>
          <a:xfrm>
            <a:off x="5837657" y="1588692"/>
            <a:ext cx="5660571" cy="3810000"/>
          </a:xfrm>
          <a:prstGeom prst="rect">
            <a:avLst/>
          </a:prstGeom>
        </p:spPr>
      </p:pic>
      <p:sp>
        <p:nvSpPr>
          <p:cNvPr id="4" name="Slide Number Placeholder 3">
            <a:extLst>
              <a:ext uri="{FF2B5EF4-FFF2-40B4-BE49-F238E27FC236}">
                <a16:creationId xmlns:a16="http://schemas.microsoft.com/office/drawing/2014/main" id="{299B79E9-8377-2EDD-BF51-FB1CF1019C53}"/>
              </a:ext>
            </a:extLst>
          </p:cNvPr>
          <p:cNvSpPr>
            <a:spLocks noGrp="1"/>
          </p:cNvSpPr>
          <p:nvPr>
            <p:ph type="sldNum" sz="quarter" idx="12"/>
          </p:nvPr>
        </p:nvSpPr>
        <p:spPr/>
        <p:txBody>
          <a:bodyPr/>
          <a:lstStyle/>
          <a:p>
            <a:fld id="{A7CD31F4-64FA-4BA0-9498-67783267A8C8}" type="slidenum">
              <a:rPr lang="en-US" smtClean="0"/>
              <a:t>19</a:t>
            </a:fld>
            <a:endParaRPr lang="en-US"/>
          </a:p>
        </p:txBody>
      </p:sp>
    </p:spTree>
    <p:extLst>
      <p:ext uri="{BB962C8B-B14F-4D97-AF65-F5344CB8AC3E}">
        <p14:creationId xmlns:p14="http://schemas.microsoft.com/office/powerpoint/2010/main" val="180476743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rgbClr val="9699C6"/>
          </a:solidFill>
          <a:ln w="38100" cap="rnd">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9DABAC-FEF5-68E6-73D5-D77E3A14482C}"/>
              </a:ext>
            </a:extLst>
          </p:cNvPr>
          <p:cNvSpPr>
            <a:spLocks noGrp="1"/>
          </p:cNvSpPr>
          <p:nvPr>
            <p:ph type="title"/>
          </p:nvPr>
        </p:nvSpPr>
        <p:spPr>
          <a:xfrm>
            <a:off x="838200" y="365125"/>
            <a:ext cx="10515600" cy="1325563"/>
          </a:xfrm>
        </p:spPr>
        <p:txBody>
          <a:bodyPr>
            <a:normAutofit/>
          </a:bodyPr>
          <a:lstStyle/>
          <a:p>
            <a:r>
              <a:rPr lang="en-US" sz="4000" dirty="0">
                <a:latin typeface="Sitka Display" panose="02000505000000020004" pitchFamily="2" charset="0"/>
              </a:rPr>
              <a:t>Table Of Contents</a:t>
            </a:r>
          </a:p>
        </p:txBody>
      </p:sp>
      <p:sp>
        <p:nvSpPr>
          <p:cNvPr id="3" name="Content Placeholder 2">
            <a:extLst>
              <a:ext uri="{FF2B5EF4-FFF2-40B4-BE49-F238E27FC236}">
                <a16:creationId xmlns:a16="http://schemas.microsoft.com/office/drawing/2014/main" id="{0C2D4A77-8F62-A71C-BDDB-E86B94024D64}"/>
              </a:ext>
            </a:extLst>
          </p:cNvPr>
          <p:cNvSpPr>
            <a:spLocks noGrp="1"/>
          </p:cNvSpPr>
          <p:nvPr>
            <p:ph idx="1"/>
          </p:nvPr>
        </p:nvSpPr>
        <p:spPr>
          <a:xfrm>
            <a:off x="838200" y="1929384"/>
            <a:ext cx="10515600" cy="4251960"/>
          </a:xfrm>
        </p:spPr>
        <p:txBody>
          <a:bodyPr>
            <a:normAutofit/>
          </a:bodyPr>
          <a:lstStyle/>
          <a:p>
            <a:r>
              <a:rPr lang="en-US" sz="2000" dirty="0">
                <a:latin typeface="Sitka Display" panose="02000505000000020004" pitchFamily="2" charset="0"/>
              </a:rPr>
              <a:t>Introduction </a:t>
            </a:r>
          </a:p>
          <a:p>
            <a:r>
              <a:rPr lang="en-US" sz="2000" dirty="0">
                <a:latin typeface="Sitka Display" panose="02000505000000020004" pitchFamily="2" charset="0"/>
              </a:rPr>
              <a:t>Methodology</a:t>
            </a:r>
          </a:p>
          <a:p>
            <a:r>
              <a:rPr lang="en-US" sz="2000" dirty="0">
                <a:latin typeface="Sitka Display" panose="02000505000000020004" pitchFamily="2" charset="0"/>
              </a:rPr>
              <a:t>Results </a:t>
            </a:r>
          </a:p>
          <a:p>
            <a:r>
              <a:rPr lang="en-US" sz="2000" dirty="0">
                <a:latin typeface="Sitka Display" panose="02000505000000020004" pitchFamily="2" charset="0"/>
              </a:rPr>
              <a:t>Limitations </a:t>
            </a:r>
          </a:p>
          <a:p>
            <a:r>
              <a:rPr lang="en-US" sz="2000" dirty="0">
                <a:latin typeface="Sitka Display" panose="02000505000000020004" pitchFamily="2" charset="0"/>
              </a:rPr>
              <a:t>Conclusion</a:t>
            </a:r>
          </a:p>
          <a:p>
            <a:r>
              <a:rPr lang="en-US" sz="2000" dirty="0">
                <a:latin typeface="Sitka Display" panose="02000505000000020004" pitchFamily="2" charset="0"/>
              </a:rPr>
              <a:t>Take-home message</a:t>
            </a:r>
          </a:p>
          <a:p>
            <a:r>
              <a:rPr lang="en-US" sz="2000" dirty="0">
                <a:latin typeface="Sitka Display" panose="02000505000000020004" pitchFamily="2" charset="0"/>
              </a:rPr>
              <a:t>References </a:t>
            </a:r>
          </a:p>
          <a:p>
            <a:endParaRPr lang="en-US" dirty="0">
              <a:latin typeface="Sitka Display" panose="02000505000000020004" pitchFamily="2" charset="0"/>
            </a:endParaRPr>
          </a:p>
          <a:p>
            <a:endParaRPr lang="en-US" dirty="0">
              <a:latin typeface="Sitka Display" panose="02000505000000020004" pitchFamily="2" charset="0"/>
            </a:endParaRPr>
          </a:p>
        </p:txBody>
      </p:sp>
      <p:sp>
        <p:nvSpPr>
          <p:cNvPr id="4" name="Slide Number Placeholder 3">
            <a:extLst>
              <a:ext uri="{FF2B5EF4-FFF2-40B4-BE49-F238E27FC236}">
                <a16:creationId xmlns:a16="http://schemas.microsoft.com/office/drawing/2014/main" id="{26DA075E-CD68-107B-5DE5-8C92FA5D7C58}"/>
              </a:ext>
            </a:extLst>
          </p:cNvPr>
          <p:cNvSpPr>
            <a:spLocks noGrp="1"/>
          </p:cNvSpPr>
          <p:nvPr>
            <p:ph type="sldNum" sz="quarter" idx="12"/>
          </p:nvPr>
        </p:nvSpPr>
        <p:spPr/>
        <p:txBody>
          <a:bodyPr/>
          <a:lstStyle/>
          <a:p>
            <a:fld id="{A7CD31F4-64FA-4BA0-9498-67783267A8C8}" type="slidenum">
              <a:rPr lang="en-US" smtClean="0"/>
              <a:t>2</a:t>
            </a:fld>
            <a:endParaRPr lang="en-US"/>
          </a:p>
        </p:txBody>
      </p:sp>
    </p:spTree>
    <p:extLst>
      <p:ext uri="{BB962C8B-B14F-4D97-AF65-F5344CB8AC3E}">
        <p14:creationId xmlns:p14="http://schemas.microsoft.com/office/powerpoint/2010/main" val="235105467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2E7791-ED9A-FC84-EE06-D53A37D567C2}"/>
              </a:ext>
            </a:extLst>
          </p:cNvPr>
          <p:cNvSpPr>
            <a:spLocks noGrp="1"/>
          </p:cNvSpPr>
          <p:nvPr>
            <p:ph type="title"/>
          </p:nvPr>
        </p:nvSpPr>
        <p:spPr>
          <a:xfrm>
            <a:off x="630936" y="640080"/>
            <a:ext cx="4818888" cy="1481328"/>
          </a:xfrm>
        </p:spPr>
        <p:txBody>
          <a:bodyPr anchor="b">
            <a:noAutofit/>
          </a:bodyPr>
          <a:lstStyle/>
          <a:p>
            <a:r>
              <a:rPr lang="en-US" sz="4000" dirty="0">
                <a:latin typeface="Sitka Display" panose="02000505000000020004" pitchFamily="2" charset="0"/>
              </a:rPr>
              <a:t>Random Forests (RF)</a:t>
            </a:r>
          </a:p>
        </p:txBody>
      </p:sp>
      <p:sp>
        <p:nvSpPr>
          <p:cNvPr id="1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9699C6"/>
          </a:solidFill>
          <a:ln w="38100" cap="rnd">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5CF1AE-7FAD-0B99-3306-F3B1A7A2AC81}"/>
              </a:ext>
            </a:extLst>
          </p:cNvPr>
          <p:cNvSpPr>
            <a:spLocks noGrp="1"/>
          </p:cNvSpPr>
          <p:nvPr>
            <p:ph idx="1"/>
          </p:nvPr>
        </p:nvSpPr>
        <p:spPr>
          <a:xfrm>
            <a:off x="630936" y="2660904"/>
            <a:ext cx="4818888" cy="3547872"/>
          </a:xfrm>
        </p:spPr>
        <p:txBody>
          <a:bodyPr anchor="t">
            <a:normAutofit/>
          </a:bodyPr>
          <a:lstStyle/>
          <a:p>
            <a:pPr>
              <a:lnSpc>
                <a:spcPct val="100000"/>
              </a:lnSpc>
            </a:pPr>
            <a:r>
              <a:rPr lang="en-US" sz="2000" dirty="0">
                <a:latin typeface="Sitka Display" panose="02000505000000020004" pitchFamily="2" charset="0"/>
              </a:rPr>
              <a:t>Ensemble method: Collection of decision trees</a:t>
            </a:r>
          </a:p>
          <a:p>
            <a:pPr>
              <a:lnSpc>
                <a:spcPct val="100000"/>
              </a:lnSpc>
            </a:pPr>
            <a:r>
              <a:rPr lang="en-US" sz="2000" dirty="0">
                <a:latin typeface="Sitka Display" panose="02000505000000020004" pitchFamily="2" charset="0"/>
              </a:rPr>
              <a:t>Group decision-making process</a:t>
            </a:r>
          </a:p>
          <a:p>
            <a:pPr>
              <a:lnSpc>
                <a:spcPct val="100000"/>
              </a:lnSpc>
            </a:pPr>
            <a:r>
              <a:rPr lang="en-US" sz="2000" dirty="0">
                <a:latin typeface="Sitka Display" panose="02000505000000020004" pitchFamily="2" charset="0"/>
              </a:rPr>
              <a:t>Resistant to overfitting</a:t>
            </a:r>
          </a:p>
          <a:p>
            <a:pPr>
              <a:lnSpc>
                <a:spcPct val="100000"/>
              </a:lnSpc>
            </a:pPr>
            <a:r>
              <a:rPr lang="en-US" sz="2000" dirty="0">
                <a:latin typeface="Sitka Display" panose="02000505000000020004" pitchFamily="2" charset="0"/>
              </a:rPr>
              <a:t>Provides insights into feature importance</a:t>
            </a:r>
          </a:p>
          <a:p>
            <a:pPr>
              <a:lnSpc>
                <a:spcPct val="100000"/>
              </a:lnSpc>
            </a:pPr>
            <a:r>
              <a:rPr lang="en-US" sz="2000" dirty="0">
                <a:latin typeface="Sitka Display" panose="02000505000000020004" pitchFamily="2" charset="0"/>
              </a:rPr>
              <a:t>Python package ‘scikit-learn’</a:t>
            </a:r>
          </a:p>
          <a:p>
            <a:pPr>
              <a:lnSpc>
                <a:spcPct val="100000"/>
              </a:lnSpc>
            </a:pPr>
            <a:endParaRPr lang="en-US" sz="2600" dirty="0">
              <a:latin typeface="Sitka Display" panose="02000505000000020004" pitchFamily="2" charset="0"/>
            </a:endParaRP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9" name="Ink 1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pic>
        <p:nvPicPr>
          <p:cNvPr id="5" name="Picture 4">
            <a:extLst>
              <a:ext uri="{FF2B5EF4-FFF2-40B4-BE49-F238E27FC236}">
                <a16:creationId xmlns:a16="http://schemas.microsoft.com/office/drawing/2014/main" id="{28376A66-535E-A420-F593-819F781151A8}"/>
              </a:ext>
            </a:extLst>
          </p:cNvPr>
          <p:cNvPicPr>
            <a:picLocks noChangeAspect="1"/>
          </p:cNvPicPr>
          <p:nvPr/>
        </p:nvPicPr>
        <p:blipFill>
          <a:blip r:embed="rId5"/>
          <a:stretch>
            <a:fillRect/>
          </a:stretch>
        </p:blipFill>
        <p:spPr>
          <a:xfrm>
            <a:off x="6099048" y="1811781"/>
            <a:ext cx="5458968" cy="3234438"/>
          </a:xfrm>
          <a:prstGeom prst="rect">
            <a:avLst/>
          </a:prstGeom>
        </p:spPr>
      </p:pic>
      <p:sp>
        <p:nvSpPr>
          <p:cNvPr id="6" name="Rectangle 1">
            <a:extLst>
              <a:ext uri="{FF2B5EF4-FFF2-40B4-BE49-F238E27FC236}">
                <a16:creationId xmlns:a16="http://schemas.microsoft.com/office/drawing/2014/main" id="{3E805366-D70D-0618-AC43-D292CEDC5BDA}"/>
              </a:ext>
            </a:extLst>
          </p:cNvPr>
          <p:cNvSpPr>
            <a:spLocks noChangeArrowheads="1"/>
          </p:cNvSpPr>
          <p:nvPr/>
        </p:nvSpPr>
        <p:spPr bwMode="auto">
          <a:xfrm>
            <a:off x="7813984" y="5216819"/>
            <a:ext cx="18264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Sitka Display" panose="02000505000000020004" pitchFamily="2" charset="0"/>
              </a:rPr>
              <a:t>(GeeksforGeeks, 2024)</a:t>
            </a:r>
          </a:p>
        </p:txBody>
      </p:sp>
      <p:sp>
        <p:nvSpPr>
          <p:cNvPr id="4" name="Slide Number Placeholder 3">
            <a:extLst>
              <a:ext uri="{FF2B5EF4-FFF2-40B4-BE49-F238E27FC236}">
                <a16:creationId xmlns:a16="http://schemas.microsoft.com/office/drawing/2014/main" id="{79EB05EA-A471-0DCE-039A-16F38B852FC8}"/>
              </a:ext>
            </a:extLst>
          </p:cNvPr>
          <p:cNvSpPr>
            <a:spLocks noGrp="1"/>
          </p:cNvSpPr>
          <p:nvPr>
            <p:ph type="sldNum" sz="quarter" idx="12"/>
          </p:nvPr>
        </p:nvSpPr>
        <p:spPr/>
        <p:txBody>
          <a:bodyPr/>
          <a:lstStyle/>
          <a:p>
            <a:fld id="{A7CD31F4-64FA-4BA0-9498-67783267A8C8}" type="slidenum">
              <a:rPr lang="en-US" smtClean="0"/>
              <a:t>20</a:t>
            </a:fld>
            <a:endParaRPr lang="en-US"/>
          </a:p>
        </p:txBody>
      </p:sp>
    </p:spTree>
    <p:extLst>
      <p:ext uri="{BB962C8B-B14F-4D97-AF65-F5344CB8AC3E}">
        <p14:creationId xmlns:p14="http://schemas.microsoft.com/office/powerpoint/2010/main" val="135638927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32B901-A552-3BE0-26D0-153F2DA4E05B}"/>
              </a:ext>
            </a:extLst>
          </p:cNvPr>
          <p:cNvSpPr>
            <a:spLocks noGrp="1"/>
          </p:cNvSpPr>
          <p:nvPr>
            <p:ph type="title"/>
          </p:nvPr>
        </p:nvSpPr>
        <p:spPr>
          <a:xfrm>
            <a:off x="576072" y="238539"/>
            <a:ext cx="11018520" cy="1434415"/>
          </a:xfrm>
        </p:spPr>
        <p:txBody>
          <a:bodyPr anchor="b">
            <a:normAutofit/>
          </a:bodyPr>
          <a:lstStyle/>
          <a:p>
            <a:pPr marL="228600" marR="0" lvl="0" indent="-228600" defTabSz="914400" rtl="0" eaLnBrk="1" fontAlgn="auto" latinLnBrk="0" hangingPunct="1">
              <a:lnSpc>
                <a:spcPct val="90000"/>
              </a:lnSpc>
              <a:spcBef>
                <a:spcPts val="1000"/>
              </a:spcBef>
              <a:spcAft>
                <a:spcPts val="0"/>
              </a:spcAft>
              <a:tabLst/>
              <a:defRPr/>
            </a:pPr>
            <a:r>
              <a:rPr kumimoji="0" lang="en-US" sz="4000" b="0" i="0" u="none" strike="noStrike" kern="1200" cap="none" spc="0" normalizeH="0" baseline="0" noProof="0" dirty="0" err="1">
                <a:ln>
                  <a:noFill/>
                </a:ln>
                <a:effectLst/>
                <a:uLnTx/>
                <a:uFillTx/>
                <a:latin typeface="Sitka Display" panose="02000505000000020004" pitchFamily="2" charset="0"/>
                <a:ea typeface="+mn-ea"/>
                <a:cs typeface="+mn-cs"/>
              </a:rPr>
              <a:t>LightGBM</a:t>
            </a:r>
            <a:r>
              <a:rPr kumimoji="0" lang="en-US" sz="4000" b="0" i="0" u="none" strike="noStrike" kern="1200" cap="none" spc="0" normalizeH="0" baseline="0" noProof="0" dirty="0">
                <a:ln>
                  <a:noFill/>
                </a:ln>
                <a:effectLst/>
                <a:uLnTx/>
                <a:uFillTx/>
                <a:latin typeface="Sitka Display" panose="02000505000000020004" pitchFamily="2" charset="0"/>
                <a:ea typeface="+mn-ea"/>
                <a:cs typeface="+mn-cs"/>
              </a:rPr>
              <a:t> (Gradient Boosting Machine)</a:t>
            </a:r>
            <a:endParaRPr lang="en-US" sz="4000" dirty="0"/>
          </a:p>
        </p:txBody>
      </p:sp>
      <p:sp>
        <p:nvSpPr>
          <p:cNvPr id="1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9699C6"/>
          </a:solidFill>
          <a:ln w="38100" cap="rnd">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57775F-31E0-C6AD-8750-A3766828352F}"/>
              </a:ext>
            </a:extLst>
          </p:cNvPr>
          <p:cNvSpPr>
            <a:spLocks noGrp="1"/>
          </p:cNvSpPr>
          <p:nvPr>
            <p:ph idx="1"/>
          </p:nvPr>
        </p:nvSpPr>
        <p:spPr>
          <a:xfrm>
            <a:off x="572493" y="2071316"/>
            <a:ext cx="6713552" cy="4119172"/>
          </a:xfrm>
        </p:spPr>
        <p:txBody>
          <a:bodyPr anchor="t">
            <a:normAutofit/>
          </a:bodyPr>
          <a:lstStyle/>
          <a:p>
            <a:r>
              <a:rPr lang="en-US" sz="2000" dirty="0">
                <a:latin typeface="Sitka Display" panose="02000505000000020004" pitchFamily="2" charset="0"/>
              </a:rPr>
              <a:t>Decision tree structure </a:t>
            </a:r>
          </a:p>
          <a:p>
            <a:r>
              <a:rPr lang="en-US" sz="2000" dirty="0">
                <a:latin typeface="Sitka Display" panose="02000505000000020004" pitchFamily="2" charset="0"/>
              </a:rPr>
              <a:t>Splits the tree leaf wise</a:t>
            </a:r>
          </a:p>
          <a:p>
            <a:r>
              <a:rPr lang="en-US" sz="2000" dirty="0">
                <a:latin typeface="Sitka Display" panose="02000505000000020004" pitchFamily="2" charset="0"/>
              </a:rPr>
              <a:t>Gradient boosting: Learns from its mistake</a:t>
            </a:r>
          </a:p>
          <a:p>
            <a:r>
              <a:rPr lang="en-US" sz="2000" dirty="0">
                <a:latin typeface="Sitka Display" panose="02000505000000020004" pitchFamily="2" charset="0"/>
              </a:rPr>
              <a:t>Handles large datasets</a:t>
            </a:r>
          </a:p>
          <a:p>
            <a:r>
              <a:rPr lang="en-US" sz="2000" dirty="0">
                <a:latin typeface="Sitka Display" panose="02000505000000020004" pitchFamily="2" charset="0"/>
              </a:rPr>
              <a:t>One of the fastest ML methods</a:t>
            </a:r>
          </a:p>
          <a:p>
            <a:r>
              <a:rPr lang="en-US" sz="2000" dirty="0">
                <a:latin typeface="Sitka Display" panose="02000505000000020004" pitchFamily="2" charset="0"/>
              </a:rPr>
              <a:t>Python package ‘</a:t>
            </a:r>
            <a:r>
              <a:rPr lang="en-US" sz="2000" dirty="0" err="1">
                <a:latin typeface="Sitka Display" panose="02000505000000020004" pitchFamily="2" charset="0"/>
              </a:rPr>
              <a:t>lightgbm</a:t>
            </a:r>
            <a:r>
              <a:rPr lang="en-US" sz="2000" dirty="0">
                <a:latin typeface="Sitka Display" panose="02000505000000020004" pitchFamily="2" charset="0"/>
              </a:rPr>
              <a:t>’</a:t>
            </a:r>
          </a:p>
        </p:txBody>
      </p:sp>
      <p:pic>
        <p:nvPicPr>
          <p:cNvPr id="7" name="Picture 6">
            <a:extLst>
              <a:ext uri="{FF2B5EF4-FFF2-40B4-BE49-F238E27FC236}">
                <a16:creationId xmlns:a16="http://schemas.microsoft.com/office/drawing/2014/main" id="{3CDE6405-904F-FD06-0012-3A796F0F80C5}"/>
              </a:ext>
            </a:extLst>
          </p:cNvPr>
          <p:cNvPicPr>
            <a:picLocks noChangeAspect="1"/>
          </p:cNvPicPr>
          <p:nvPr/>
        </p:nvPicPr>
        <p:blipFill>
          <a:blip r:embed="rId3"/>
          <a:stretch>
            <a:fillRect/>
          </a:stretch>
        </p:blipFill>
        <p:spPr>
          <a:xfrm>
            <a:off x="5704731" y="2855689"/>
            <a:ext cx="6439188" cy="2614775"/>
          </a:xfrm>
          <a:prstGeom prst="rect">
            <a:avLst/>
          </a:prstGeom>
        </p:spPr>
      </p:pic>
      <p:sp>
        <p:nvSpPr>
          <p:cNvPr id="5" name="TextBox 4">
            <a:extLst>
              <a:ext uri="{FF2B5EF4-FFF2-40B4-BE49-F238E27FC236}">
                <a16:creationId xmlns:a16="http://schemas.microsoft.com/office/drawing/2014/main" id="{B5DF7B98-0CD8-1C64-F19E-E567822890A0}"/>
              </a:ext>
            </a:extLst>
          </p:cNvPr>
          <p:cNvSpPr txBox="1"/>
          <p:nvPr/>
        </p:nvSpPr>
        <p:spPr>
          <a:xfrm>
            <a:off x="8016811" y="5276478"/>
            <a:ext cx="1423280" cy="307777"/>
          </a:xfrm>
          <a:prstGeom prst="rect">
            <a:avLst/>
          </a:prstGeom>
          <a:noFill/>
        </p:spPr>
        <p:txBody>
          <a:bodyPr wrap="square">
            <a:spAutoFit/>
          </a:bodyPr>
          <a:lstStyle/>
          <a:p>
            <a:r>
              <a:rPr lang="en-US" sz="1400" dirty="0">
                <a:latin typeface="Sitka Display" panose="02000505000000020004" pitchFamily="2" charset="0"/>
              </a:rPr>
              <a:t>(</a:t>
            </a:r>
            <a:r>
              <a:rPr lang="en-US" sz="1400" dirty="0" err="1">
                <a:latin typeface="Sitka Display" panose="02000505000000020004" pitchFamily="2" charset="0"/>
              </a:rPr>
              <a:t>Serengil</a:t>
            </a:r>
            <a:r>
              <a:rPr lang="en-US" sz="1400" dirty="0">
                <a:latin typeface="Sitka Display" panose="02000505000000020004" pitchFamily="2" charset="0"/>
              </a:rPr>
              <a:t>, 2021)</a:t>
            </a:r>
          </a:p>
        </p:txBody>
      </p:sp>
      <p:sp>
        <p:nvSpPr>
          <p:cNvPr id="4" name="Slide Number Placeholder 3">
            <a:extLst>
              <a:ext uri="{FF2B5EF4-FFF2-40B4-BE49-F238E27FC236}">
                <a16:creationId xmlns:a16="http://schemas.microsoft.com/office/drawing/2014/main" id="{2A5B6231-6F70-71EB-2BCD-6232A8D5C363}"/>
              </a:ext>
            </a:extLst>
          </p:cNvPr>
          <p:cNvSpPr>
            <a:spLocks noGrp="1"/>
          </p:cNvSpPr>
          <p:nvPr>
            <p:ph type="sldNum" sz="quarter" idx="12"/>
          </p:nvPr>
        </p:nvSpPr>
        <p:spPr/>
        <p:txBody>
          <a:bodyPr/>
          <a:lstStyle/>
          <a:p>
            <a:fld id="{A7CD31F4-64FA-4BA0-9498-67783267A8C8}" type="slidenum">
              <a:rPr lang="en-US" smtClean="0"/>
              <a:t>21</a:t>
            </a:fld>
            <a:endParaRPr lang="en-US"/>
          </a:p>
        </p:txBody>
      </p:sp>
    </p:spTree>
    <p:extLst>
      <p:ext uri="{BB962C8B-B14F-4D97-AF65-F5344CB8AC3E}">
        <p14:creationId xmlns:p14="http://schemas.microsoft.com/office/powerpoint/2010/main" val="295820887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32B901-A552-3BE0-26D0-153F2DA4E05B}"/>
              </a:ext>
            </a:extLst>
          </p:cNvPr>
          <p:cNvSpPr>
            <a:spLocks noGrp="1"/>
          </p:cNvSpPr>
          <p:nvPr>
            <p:ph type="title"/>
          </p:nvPr>
        </p:nvSpPr>
        <p:spPr>
          <a:xfrm>
            <a:off x="576072" y="238539"/>
            <a:ext cx="11018520" cy="1434415"/>
          </a:xfrm>
        </p:spPr>
        <p:txBody>
          <a:bodyPr anchor="b">
            <a:normAutofit/>
          </a:bodyPr>
          <a:lstStyle/>
          <a:p>
            <a:pPr marL="228600" marR="0" lvl="0" indent="-228600" defTabSz="914400" rtl="0" eaLnBrk="1" fontAlgn="auto" latinLnBrk="0" hangingPunct="1">
              <a:lnSpc>
                <a:spcPct val="90000"/>
              </a:lnSpc>
              <a:spcBef>
                <a:spcPts val="1000"/>
              </a:spcBef>
              <a:spcAft>
                <a:spcPts val="0"/>
              </a:spcAft>
              <a:tabLst/>
              <a:defRPr/>
            </a:pPr>
            <a:r>
              <a:rPr kumimoji="0" lang="en-US" sz="5000" b="0" i="0" u="none" strike="noStrike" kern="1200" cap="none" spc="0" normalizeH="0" baseline="0" noProof="0" dirty="0">
                <a:ln>
                  <a:noFill/>
                </a:ln>
                <a:effectLst/>
                <a:uLnTx/>
                <a:uFillTx/>
                <a:latin typeface="Sitka Display" panose="02000505000000020004" pitchFamily="2" charset="0"/>
                <a:ea typeface="+mn-ea"/>
                <a:cs typeface="+mn-cs"/>
              </a:rPr>
              <a:t>Model Training and Evaluation</a:t>
            </a:r>
            <a:endParaRPr lang="en-US" sz="5000" dirty="0"/>
          </a:p>
        </p:txBody>
      </p:sp>
      <p:sp>
        <p:nvSpPr>
          <p:cNvPr id="1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9699C6"/>
          </a:solidFill>
          <a:ln w="38100" cap="rnd">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57775F-31E0-C6AD-8750-A3766828352F}"/>
              </a:ext>
            </a:extLst>
          </p:cNvPr>
          <p:cNvSpPr>
            <a:spLocks noGrp="1"/>
          </p:cNvSpPr>
          <p:nvPr>
            <p:ph idx="1"/>
          </p:nvPr>
        </p:nvSpPr>
        <p:spPr>
          <a:xfrm>
            <a:off x="572492" y="2071316"/>
            <a:ext cx="10943515" cy="4119172"/>
          </a:xfrm>
        </p:spPr>
        <p:txBody>
          <a:bodyPr anchor="t">
            <a:normAutofit/>
          </a:bodyPr>
          <a:lstStyle/>
          <a:p>
            <a:r>
              <a:rPr lang="en-US" sz="2000" dirty="0">
                <a:latin typeface="Sitka Display" panose="02000505000000020004" pitchFamily="2" charset="0"/>
              </a:rPr>
              <a:t>10-fold Cross-Validation: Tuned hyperparameters</a:t>
            </a:r>
          </a:p>
          <a:p>
            <a:r>
              <a:rPr lang="en-US" sz="2000" dirty="0">
                <a:latin typeface="Sitka Display" panose="02000505000000020004" pitchFamily="2" charset="0"/>
              </a:rPr>
              <a:t>Class imbalance: SMOTE (Synthetic Minority Oversampling Technique) - generates synthetic samples for the minority classes to balance the training dataset</a:t>
            </a:r>
          </a:p>
          <a:p>
            <a:r>
              <a:rPr lang="en-US" sz="2000" dirty="0">
                <a:latin typeface="Sitka Display" panose="02000505000000020004" pitchFamily="2" charset="0"/>
              </a:rPr>
              <a:t>Performance metrics</a:t>
            </a:r>
          </a:p>
        </p:txBody>
      </p:sp>
      <p:sp>
        <p:nvSpPr>
          <p:cNvPr id="4" name="Slide Number Placeholder 3">
            <a:extLst>
              <a:ext uri="{FF2B5EF4-FFF2-40B4-BE49-F238E27FC236}">
                <a16:creationId xmlns:a16="http://schemas.microsoft.com/office/drawing/2014/main" id="{24EA9DF5-9454-691A-DA2A-B3ED230FC103}"/>
              </a:ext>
            </a:extLst>
          </p:cNvPr>
          <p:cNvSpPr>
            <a:spLocks noGrp="1"/>
          </p:cNvSpPr>
          <p:nvPr>
            <p:ph type="sldNum" sz="quarter" idx="12"/>
          </p:nvPr>
        </p:nvSpPr>
        <p:spPr/>
        <p:txBody>
          <a:bodyPr/>
          <a:lstStyle/>
          <a:p>
            <a:fld id="{A7CD31F4-64FA-4BA0-9498-67783267A8C8}" type="slidenum">
              <a:rPr lang="en-US" smtClean="0"/>
              <a:t>22</a:t>
            </a:fld>
            <a:endParaRPr lang="en-US"/>
          </a:p>
        </p:txBody>
      </p:sp>
    </p:spTree>
    <p:extLst>
      <p:ext uri="{BB962C8B-B14F-4D97-AF65-F5344CB8AC3E}">
        <p14:creationId xmlns:p14="http://schemas.microsoft.com/office/powerpoint/2010/main" val="239234306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87AF53-A0B0-0BB2-E871-41A5E0C018C5}"/>
              </a:ext>
            </a:extLst>
          </p:cNvPr>
          <p:cNvSpPr>
            <a:spLocks noGrp="1"/>
          </p:cNvSpPr>
          <p:nvPr>
            <p:ph type="title"/>
          </p:nvPr>
        </p:nvSpPr>
        <p:spPr>
          <a:xfrm>
            <a:off x="635000" y="634029"/>
            <a:ext cx="10921640" cy="1314698"/>
          </a:xfrm>
        </p:spPr>
        <p:txBody>
          <a:bodyPr anchor="ctr">
            <a:normAutofit/>
          </a:bodyPr>
          <a:lstStyle/>
          <a:p>
            <a:pPr algn="ctr"/>
            <a:r>
              <a:rPr lang="en-US" sz="4000" dirty="0">
                <a:latin typeface="Sitka Display" panose="02000505000000020004" pitchFamily="2" charset="0"/>
              </a:rPr>
              <a:t>Criteria for Model Selection</a:t>
            </a:r>
          </a:p>
        </p:txBody>
      </p:sp>
      <p:sp>
        <p:nvSpPr>
          <p:cNvPr id="10" name="Rectangle 9">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rgbClr val="9699C6"/>
          </a:solidFill>
          <a:ln w="34925">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8A4F5BD0-11A8-2B6C-BB44-A81BB29D6C66}"/>
              </a:ext>
            </a:extLst>
          </p:cNvPr>
          <p:cNvGraphicFramePr/>
          <p:nvPr>
            <p:extLst>
              <p:ext uri="{D42A27DB-BD31-4B8C-83A1-F6EECF244321}">
                <p14:modId xmlns:p14="http://schemas.microsoft.com/office/powerpoint/2010/main" val="408487794"/>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D2DF1FE2-D8EB-CDEE-217C-7389DE22E0C6}"/>
              </a:ext>
            </a:extLst>
          </p:cNvPr>
          <p:cNvSpPr>
            <a:spLocks noGrp="1"/>
          </p:cNvSpPr>
          <p:nvPr>
            <p:ph type="sldNum" sz="quarter" idx="12"/>
          </p:nvPr>
        </p:nvSpPr>
        <p:spPr/>
        <p:txBody>
          <a:bodyPr/>
          <a:lstStyle/>
          <a:p>
            <a:fld id="{A7CD31F4-64FA-4BA0-9498-67783267A8C8}" type="slidenum">
              <a:rPr lang="en-US" smtClean="0"/>
              <a:t>23</a:t>
            </a:fld>
            <a:endParaRPr lang="en-US"/>
          </a:p>
        </p:txBody>
      </p:sp>
    </p:spTree>
    <p:extLst>
      <p:ext uri="{BB962C8B-B14F-4D97-AF65-F5344CB8AC3E}">
        <p14:creationId xmlns:p14="http://schemas.microsoft.com/office/powerpoint/2010/main" val="316088917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rgbClr val="9699C6"/>
          </a:solidFill>
          <a:ln w="38100" cap="rnd">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EC7007-06F0-7979-7718-3CC0004E2473}"/>
              </a:ext>
            </a:extLst>
          </p:cNvPr>
          <p:cNvSpPr>
            <a:spLocks noGrp="1"/>
          </p:cNvSpPr>
          <p:nvPr>
            <p:ph type="title"/>
          </p:nvPr>
        </p:nvSpPr>
        <p:spPr>
          <a:xfrm>
            <a:off x="838200" y="365125"/>
            <a:ext cx="10515600" cy="1325563"/>
          </a:xfrm>
        </p:spPr>
        <p:txBody>
          <a:bodyPr>
            <a:normAutofit/>
          </a:bodyPr>
          <a:lstStyle/>
          <a:p>
            <a:r>
              <a:rPr lang="en-US" sz="4000" dirty="0">
                <a:latin typeface="Sitka Display" panose="02000505000000020004" pitchFamily="2" charset="0"/>
              </a:rPr>
              <a:t>Understanding ML Models</a:t>
            </a:r>
          </a:p>
        </p:txBody>
      </p:sp>
      <p:sp>
        <p:nvSpPr>
          <p:cNvPr id="3" name="Content Placeholder 2">
            <a:extLst>
              <a:ext uri="{FF2B5EF4-FFF2-40B4-BE49-F238E27FC236}">
                <a16:creationId xmlns:a16="http://schemas.microsoft.com/office/drawing/2014/main" id="{6E36DA0F-8E8F-0294-B341-8BCB170341F0}"/>
              </a:ext>
            </a:extLst>
          </p:cNvPr>
          <p:cNvSpPr>
            <a:spLocks noGrp="1"/>
          </p:cNvSpPr>
          <p:nvPr>
            <p:ph idx="1"/>
          </p:nvPr>
        </p:nvSpPr>
        <p:spPr>
          <a:xfrm>
            <a:off x="838200" y="1929384"/>
            <a:ext cx="10515600" cy="4251960"/>
          </a:xfrm>
        </p:spPr>
        <p:txBody>
          <a:bodyPr>
            <a:normAutofit/>
          </a:bodyPr>
          <a:lstStyle/>
          <a:p>
            <a:r>
              <a:rPr lang="en-US" sz="2000" dirty="0">
                <a:latin typeface="Sitka Display" panose="02000505000000020004" pitchFamily="2" charset="0"/>
              </a:rPr>
              <a:t>Can find complex patterns in data</a:t>
            </a:r>
          </a:p>
          <a:p>
            <a:r>
              <a:rPr lang="en-US" sz="2000" dirty="0">
                <a:latin typeface="Sitka Display" panose="02000505000000020004" pitchFamily="2" charset="0"/>
              </a:rPr>
              <a:t>decision-making process not clear</a:t>
            </a:r>
          </a:p>
          <a:p>
            <a:r>
              <a:rPr lang="en-US" sz="2000" dirty="0">
                <a:latin typeface="Sitka Display" panose="02000505000000020004" pitchFamily="2" charset="0"/>
              </a:rPr>
              <a:t>lack of transparency can be a problem</a:t>
            </a:r>
          </a:p>
          <a:p>
            <a:pPr marL="0" indent="0">
              <a:buNone/>
            </a:pPr>
            <a:r>
              <a:rPr lang="en-US" sz="2000" dirty="0">
                <a:solidFill>
                  <a:srgbClr val="FF0000"/>
                </a:solidFill>
                <a:latin typeface="Sitka Display" panose="02000505000000020004" pitchFamily="2" charset="0"/>
              </a:rPr>
              <a:t>WHY?</a:t>
            </a:r>
          </a:p>
          <a:p>
            <a:pPr marL="457200" indent="-457200">
              <a:buFont typeface="+mj-lt"/>
              <a:buAutoNum type="arabicPeriod"/>
            </a:pPr>
            <a:r>
              <a:rPr lang="en-US" sz="2000" dirty="0">
                <a:latin typeface="Sitka Display" panose="02000505000000020004" pitchFamily="2" charset="0"/>
              </a:rPr>
              <a:t>Debugging and validation</a:t>
            </a:r>
          </a:p>
          <a:p>
            <a:pPr marL="457200" indent="-457200">
              <a:buFont typeface="+mj-lt"/>
              <a:buAutoNum type="arabicPeriod"/>
            </a:pPr>
            <a:r>
              <a:rPr lang="en-US" sz="2000" dirty="0">
                <a:latin typeface="Sitka Display" panose="02000505000000020004" pitchFamily="2" charset="0"/>
              </a:rPr>
              <a:t>Trust and adoption</a:t>
            </a:r>
          </a:p>
          <a:p>
            <a:endParaRPr lang="en-US" dirty="0">
              <a:latin typeface="Sitka Display" panose="02000505000000020004" pitchFamily="2" charset="0"/>
            </a:endParaRPr>
          </a:p>
        </p:txBody>
      </p:sp>
      <p:sp>
        <p:nvSpPr>
          <p:cNvPr id="4" name="Slide Number Placeholder 3">
            <a:extLst>
              <a:ext uri="{FF2B5EF4-FFF2-40B4-BE49-F238E27FC236}">
                <a16:creationId xmlns:a16="http://schemas.microsoft.com/office/drawing/2014/main" id="{59492F4B-5827-2A2A-90FA-D6107832E2EC}"/>
              </a:ext>
            </a:extLst>
          </p:cNvPr>
          <p:cNvSpPr>
            <a:spLocks noGrp="1"/>
          </p:cNvSpPr>
          <p:nvPr>
            <p:ph type="sldNum" sz="quarter" idx="12"/>
          </p:nvPr>
        </p:nvSpPr>
        <p:spPr/>
        <p:txBody>
          <a:bodyPr/>
          <a:lstStyle/>
          <a:p>
            <a:fld id="{A7CD31F4-64FA-4BA0-9498-67783267A8C8}" type="slidenum">
              <a:rPr lang="en-US" smtClean="0"/>
              <a:t>24</a:t>
            </a:fld>
            <a:endParaRPr lang="en-US"/>
          </a:p>
        </p:txBody>
      </p:sp>
    </p:spTree>
    <p:extLst>
      <p:ext uri="{BB962C8B-B14F-4D97-AF65-F5344CB8AC3E}">
        <p14:creationId xmlns:p14="http://schemas.microsoft.com/office/powerpoint/2010/main" val="187916179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rgbClr val="9699C6"/>
          </a:solidFill>
          <a:ln w="38100" cap="rnd">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EC7007-06F0-7979-7718-3CC0004E2473}"/>
              </a:ext>
            </a:extLst>
          </p:cNvPr>
          <p:cNvSpPr>
            <a:spLocks noGrp="1"/>
          </p:cNvSpPr>
          <p:nvPr>
            <p:ph type="title"/>
          </p:nvPr>
        </p:nvSpPr>
        <p:spPr>
          <a:xfrm>
            <a:off x="838200" y="365125"/>
            <a:ext cx="10515600" cy="1325563"/>
          </a:xfrm>
        </p:spPr>
        <p:txBody>
          <a:bodyPr>
            <a:normAutofit/>
          </a:bodyPr>
          <a:lstStyle/>
          <a:p>
            <a:r>
              <a:rPr kumimoji="0" lang="en-US" sz="3600" b="0" i="0" u="none" strike="noStrike" kern="1200" cap="none" spc="0" normalizeH="0" baseline="0" noProof="0" dirty="0">
                <a:ln>
                  <a:noFill/>
                </a:ln>
                <a:solidFill>
                  <a:srgbClr val="000000"/>
                </a:solidFill>
                <a:effectLst/>
                <a:uLnTx/>
                <a:uFillTx/>
                <a:latin typeface="Sitka Display" panose="02000505000000020004" pitchFamily="2" charset="0"/>
                <a:ea typeface="+mj-ea"/>
                <a:cs typeface="+mj-cs"/>
              </a:rPr>
              <a:t>Interpretable Machine Learning (</a:t>
            </a:r>
            <a:r>
              <a:rPr kumimoji="0" lang="en-US" sz="3600" b="0" i="0" u="none" strike="noStrike" kern="1200" cap="none" spc="0" normalizeH="0" baseline="0" noProof="0" dirty="0" err="1">
                <a:ln>
                  <a:noFill/>
                </a:ln>
                <a:solidFill>
                  <a:srgbClr val="000000"/>
                </a:solidFill>
                <a:effectLst/>
                <a:uLnTx/>
                <a:uFillTx/>
                <a:latin typeface="Sitka Display" panose="02000505000000020004" pitchFamily="2" charset="0"/>
                <a:ea typeface="+mj-ea"/>
                <a:cs typeface="+mj-cs"/>
              </a:rPr>
              <a:t>iML</a:t>
            </a:r>
            <a:r>
              <a:rPr kumimoji="0" lang="en-US" sz="3600" b="0" i="0" u="none" strike="noStrike" kern="1200" cap="none" spc="0" normalizeH="0" baseline="0" noProof="0" dirty="0">
                <a:ln>
                  <a:noFill/>
                </a:ln>
                <a:solidFill>
                  <a:srgbClr val="000000"/>
                </a:solidFill>
                <a:effectLst/>
                <a:uLnTx/>
                <a:uFillTx/>
                <a:latin typeface="Sitka Display" panose="02000505000000020004" pitchFamily="2" charset="0"/>
                <a:ea typeface="+mj-ea"/>
                <a:cs typeface="+mj-cs"/>
              </a:rPr>
              <a:t>)</a:t>
            </a:r>
            <a:endParaRPr lang="en-US" sz="4000" dirty="0">
              <a:latin typeface="Sitka Display" panose="02000505000000020004" pitchFamily="2" charset="0"/>
            </a:endParaRPr>
          </a:p>
        </p:txBody>
      </p:sp>
      <p:sp>
        <p:nvSpPr>
          <p:cNvPr id="3" name="Content Placeholder 2">
            <a:extLst>
              <a:ext uri="{FF2B5EF4-FFF2-40B4-BE49-F238E27FC236}">
                <a16:creationId xmlns:a16="http://schemas.microsoft.com/office/drawing/2014/main" id="{6E36DA0F-8E8F-0294-B341-8BCB170341F0}"/>
              </a:ext>
            </a:extLst>
          </p:cNvPr>
          <p:cNvSpPr>
            <a:spLocks noGrp="1"/>
          </p:cNvSpPr>
          <p:nvPr>
            <p:ph idx="1"/>
          </p:nvPr>
        </p:nvSpPr>
        <p:spPr>
          <a:xfrm>
            <a:off x="838200" y="1929384"/>
            <a:ext cx="10515600" cy="4251960"/>
          </a:xfrm>
        </p:spPr>
        <p:txBody>
          <a:bodyPr>
            <a:normAutofit/>
          </a:bodyPr>
          <a:lstStyle/>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itka Display" panose="02000505000000020004" pitchFamily="2" charset="0"/>
                <a:ea typeface="+mn-ea"/>
                <a:cs typeface="+mn-cs"/>
              </a:rPr>
              <a:t>Model’s decisions are easier to understand</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itka Display" panose="02000505000000020004" pitchFamily="2" charset="0"/>
                <a:ea typeface="+mn-ea"/>
                <a:cs typeface="+mn-cs"/>
              </a:rPr>
              <a:t>Strengthens trust and usability</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Sitka Display" panose="02000505000000020004" pitchFamily="2" charset="0"/>
                <a:ea typeface="+mn-ea"/>
                <a:cs typeface="+mn-cs"/>
              </a:rPr>
              <a:t>Feature attribution</a:t>
            </a:r>
            <a:r>
              <a:rPr kumimoji="0" lang="en-US" sz="2000" b="0" i="0" u="none" strike="noStrike" kern="1200" cap="none" spc="0" normalizeH="0" baseline="0" noProof="0" dirty="0">
                <a:ln>
                  <a:noFill/>
                </a:ln>
                <a:solidFill>
                  <a:srgbClr val="000000"/>
                </a:solidFill>
                <a:effectLst/>
                <a:uLnTx/>
                <a:uFillTx/>
                <a:latin typeface="Sitka Display" panose="02000505000000020004" pitchFamily="2" charset="0"/>
                <a:ea typeface="+mn-ea"/>
                <a:cs typeface="+mn-cs"/>
              </a:rPr>
              <a:t>: a common </a:t>
            </a:r>
            <a:r>
              <a:rPr kumimoji="0" lang="en-US" sz="2000" b="0" i="0" u="none" strike="noStrike" kern="1200" cap="none" spc="0" normalizeH="0" baseline="0" noProof="0" dirty="0" err="1">
                <a:ln>
                  <a:noFill/>
                </a:ln>
                <a:solidFill>
                  <a:srgbClr val="000000"/>
                </a:solidFill>
                <a:effectLst/>
                <a:uLnTx/>
                <a:uFillTx/>
                <a:latin typeface="Sitka Display" panose="02000505000000020004" pitchFamily="2" charset="0"/>
                <a:ea typeface="+mn-ea"/>
                <a:cs typeface="+mn-cs"/>
              </a:rPr>
              <a:t>iML</a:t>
            </a:r>
            <a:r>
              <a:rPr kumimoji="0" lang="en-US" sz="2000" b="0" i="0" u="none" strike="noStrike" kern="1200" cap="none" spc="0" normalizeH="0" baseline="0" noProof="0" dirty="0">
                <a:ln>
                  <a:noFill/>
                </a:ln>
                <a:solidFill>
                  <a:srgbClr val="000000"/>
                </a:solidFill>
                <a:effectLst/>
                <a:uLnTx/>
                <a:uFillTx/>
                <a:latin typeface="Sitka Display" panose="02000505000000020004" pitchFamily="2" charset="0"/>
                <a:ea typeface="+mn-ea"/>
                <a:cs typeface="+mn-cs"/>
              </a:rPr>
              <a:t> approach</a:t>
            </a: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Sitka Display" panose="02000505000000020004" pitchFamily="2" charset="0"/>
                <a:ea typeface="+mn-ea"/>
                <a:cs typeface="+mn-cs"/>
              </a:rPr>
              <a:t>- &gt; Identifies important features to make predictions</a:t>
            </a: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F0000"/>
                </a:solidFill>
                <a:effectLst/>
                <a:uLnTx/>
                <a:uFillTx/>
                <a:latin typeface="Sitka Display" panose="02000505000000020004" pitchFamily="2" charset="0"/>
                <a:ea typeface="+mn-ea"/>
                <a:cs typeface="+mn-cs"/>
              </a:rPr>
              <a:t>Limitations:</a:t>
            </a:r>
          </a:p>
          <a:p>
            <a:pPr marL="457200" marR="0" lvl="0" indent="-457200" algn="l" defTabSz="914400" rtl="0" eaLnBrk="1" fontAlgn="auto" latinLnBrk="0" hangingPunct="1">
              <a:lnSpc>
                <a:spcPct val="110000"/>
              </a:lnSpc>
              <a:spcBef>
                <a:spcPts val="100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Sitka Display" panose="02000505000000020004" pitchFamily="2" charset="0"/>
                <a:ea typeface="+mn-ea"/>
                <a:cs typeface="+mn-cs"/>
              </a:rPr>
              <a:t>It doesn't explain individual predictions</a:t>
            </a:r>
          </a:p>
          <a:p>
            <a:pPr marL="457200" marR="0" lvl="0" indent="-457200" algn="l" defTabSz="914400" rtl="0" eaLnBrk="1" fontAlgn="auto" latinLnBrk="0" hangingPunct="1">
              <a:lnSpc>
                <a:spcPct val="110000"/>
              </a:lnSpc>
              <a:spcBef>
                <a:spcPts val="100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Sitka Display" panose="02000505000000020004" pitchFamily="2" charset="0"/>
                <a:ea typeface="+mn-ea"/>
                <a:cs typeface="+mn-cs"/>
              </a:rPr>
              <a:t>Different calculation methods can give inconsistent result</a:t>
            </a:r>
          </a:p>
          <a:p>
            <a:endParaRPr lang="en-US" dirty="0">
              <a:latin typeface="Sitka Display" panose="02000505000000020004" pitchFamily="2" charset="0"/>
            </a:endParaRPr>
          </a:p>
        </p:txBody>
      </p:sp>
      <p:sp>
        <p:nvSpPr>
          <p:cNvPr id="4" name="Slide Number Placeholder 3">
            <a:extLst>
              <a:ext uri="{FF2B5EF4-FFF2-40B4-BE49-F238E27FC236}">
                <a16:creationId xmlns:a16="http://schemas.microsoft.com/office/drawing/2014/main" id="{91F6EED3-36EE-2DA4-DCDE-72D114F10280}"/>
              </a:ext>
            </a:extLst>
          </p:cNvPr>
          <p:cNvSpPr>
            <a:spLocks noGrp="1"/>
          </p:cNvSpPr>
          <p:nvPr>
            <p:ph type="sldNum" sz="quarter" idx="12"/>
          </p:nvPr>
        </p:nvSpPr>
        <p:spPr/>
        <p:txBody>
          <a:bodyPr/>
          <a:lstStyle/>
          <a:p>
            <a:fld id="{A7CD31F4-64FA-4BA0-9498-67783267A8C8}" type="slidenum">
              <a:rPr lang="en-US" smtClean="0"/>
              <a:t>25</a:t>
            </a:fld>
            <a:endParaRPr lang="en-US"/>
          </a:p>
        </p:txBody>
      </p:sp>
    </p:spTree>
    <p:extLst>
      <p:ext uri="{BB962C8B-B14F-4D97-AF65-F5344CB8AC3E}">
        <p14:creationId xmlns:p14="http://schemas.microsoft.com/office/powerpoint/2010/main" val="230839382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FA73A-8F58-8073-1636-1B94DE0E941C}"/>
              </a:ext>
            </a:extLst>
          </p:cNvPr>
          <p:cNvSpPr>
            <a:spLocks noGrp="1"/>
          </p:cNvSpPr>
          <p:nvPr>
            <p:ph type="title"/>
          </p:nvPr>
        </p:nvSpPr>
        <p:spPr>
          <a:xfrm>
            <a:off x="630936" y="786384"/>
            <a:ext cx="3419856" cy="1600200"/>
          </a:xfrm>
        </p:spPr>
        <p:txBody>
          <a:bodyPr anchor="ctr">
            <a:normAutofit/>
          </a:bodyPr>
          <a:lstStyle/>
          <a:p>
            <a:pPr>
              <a:lnSpc>
                <a:spcPct val="90000"/>
              </a:lnSpc>
            </a:pPr>
            <a:r>
              <a:rPr lang="en-US" sz="3400">
                <a:latin typeface="Sitka Display" panose="02000505000000020004" pitchFamily="2" charset="0"/>
              </a:rPr>
              <a:t>SHapley Additive exPlanations (SHAP)</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sp>
        <p:nvSpPr>
          <p:cNvPr id="16" name="Rectangle 15">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86384"/>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rgbClr val="9699C6"/>
          </a:solidFill>
          <a:ln w="34925">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B756B9-8234-20AE-0E33-03606710E33B}"/>
              </a:ext>
            </a:extLst>
          </p:cNvPr>
          <p:cNvSpPr>
            <a:spLocks noGrp="1"/>
          </p:cNvSpPr>
          <p:nvPr>
            <p:ph idx="1"/>
          </p:nvPr>
        </p:nvSpPr>
        <p:spPr>
          <a:xfrm>
            <a:off x="4654295" y="786384"/>
            <a:ext cx="6894576" cy="1600200"/>
          </a:xfrm>
        </p:spPr>
        <p:txBody>
          <a:bodyPr anchor="ctr">
            <a:normAutofit/>
          </a:bodyPr>
          <a:lstStyle/>
          <a:p>
            <a:r>
              <a:rPr lang="en-US" sz="2000" dirty="0">
                <a:latin typeface="Sitka Display" panose="02000505000000020004" pitchFamily="2" charset="0"/>
              </a:rPr>
              <a:t>Popular </a:t>
            </a:r>
            <a:r>
              <a:rPr lang="en-US" sz="2000" dirty="0" err="1">
                <a:latin typeface="Sitka Display" panose="02000505000000020004" pitchFamily="2" charset="0"/>
              </a:rPr>
              <a:t>iML</a:t>
            </a:r>
            <a:r>
              <a:rPr lang="en-US" sz="2000" dirty="0">
                <a:latin typeface="Sitka Display" panose="02000505000000020004" pitchFamily="2" charset="0"/>
              </a:rPr>
              <a:t> method</a:t>
            </a:r>
          </a:p>
          <a:p>
            <a:r>
              <a:rPr lang="en-US" sz="2000" dirty="0">
                <a:latin typeface="Sitka Display" panose="02000505000000020004" pitchFamily="2" charset="0"/>
              </a:rPr>
              <a:t>Helps explain individual model predictions</a:t>
            </a:r>
          </a:p>
          <a:p>
            <a:r>
              <a:rPr lang="en-US" sz="2000" dirty="0">
                <a:latin typeface="Sitka Display" panose="02000505000000020004" pitchFamily="2" charset="0"/>
              </a:rPr>
              <a:t>Accurate explanations, handle missing features well</a:t>
            </a:r>
          </a:p>
        </p:txBody>
      </p:sp>
      <p:pic>
        <p:nvPicPr>
          <p:cNvPr id="7" name="Picture 6">
            <a:extLst>
              <a:ext uri="{FF2B5EF4-FFF2-40B4-BE49-F238E27FC236}">
                <a16:creationId xmlns:a16="http://schemas.microsoft.com/office/drawing/2014/main" id="{B19AC913-A1D1-475F-CD65-B1272D3FADF5}"/>
              </a:ext>
            </a:extLst>
          </p:cNvPr>
          <p:cNvPicPr>
            <a:picLocks noChangeAspect="1"/>
          </p:cNvPicPr>
          <p:nvPr/>
        </p:nvPicPr>
        <p:blipFill rotWithShape="1">
          <a:blip r:embed="rId4"/>
          <a:srcRect l="2373" t="24652" r="3954" b="3537"/>
          <a:stretch/>
        </p:blipFill>
        <p:spPr>
          <a:xfrm>
            <a:off x="466344" y="3015806"/>
            <a:ext cx="5468112" cy="3075812"/>
          </a:xfrm>
          <a:prstGeom prst="rect">
            <a:avLst/>
          </a:prstGeom>
        </p:spPr>
      </p:pic>
      <p:pic>
        <p:nvPicPr>
          <p:cNvPr id="5" name="Picture 4">
            <a:extLst>
              <a:ext uri="{FF2B5EF4-FFF2-40B4-BE49-F238E27FC236}">
                <a16:creationId xmlns:a16="http://schemas.microsoft.com/office/drawing/2014/main" id="{B1EB3A02-5CC4-ECAD-11D2-A42BD4C640E8}"/>
              </a:ext>
            </a:extLst>
          </p:cNvPr>
          <p:cNvPicPr>
            <a:picLocks noChangeAspect="1"/>
          </p:cNvPicPr>
          <p:nvPr/>
        </p:nvPicPr>
        <p:blipFill>
          <a:blip r:embed="rId5"/>
          <a:stretch>
            <a:fillRect/>
          </a:stretch>
        </p:blipFill>
        <p:spPr>
          <a:xfrm>
            <a:off x="6254496" y="3090992"/>
            <a:ext cx="5468112" cy="2925440"/>
          </a:xfrm>
          <a:prstGeom prst="rect">
            <a:avLst/>
          </a:prstGeom>
        </p:spPr>
      </p:pic>
      <p:sp>
        <p:nvSpPr>
          <p:cNvPr id="4" name="Slide Number Placeholder 3">
            <a:extLst>
              <a:ext uri="{FF2B5EF4-FFF2-40B4-BE49-F238E27FC236}">
                <a16:creationId xmlns:a16="http://schemas.microsoft.com/office/drawing/2014/main" id="{A3CF7BAC-4523-DBDE-6CC4-A961D0108C66}"/>
              </a:ext>
            </a:extLst>
          </p:cNvPr>
          <p:cNvSpPr>
            <a:spLocks noGrp="1"/>
          </p:cNvSpPr>
          <p:nvPr>
            <p:ph type="sldNum" sz="quarter" idx="12"/>
          </p:nvPr>
        </p:nvSpPr>
        <p:spPr/>
        <p:txBody>
          <a:bodyPr/>
          <a:lstStyle/>
          <a:p>
            <a:fld id="{A7CD31F4-64FA-4BA0-9498-67783267A8C8}" type="slidenum">
              <a:rPr lang="en-US" smtClean="0"/>
              <a:t>26</a:t>
            </a:fld>
            <a:endParaRPr lang="en-US"/>
          </a:p>
        </p:txBody>
      </p:sp>
    </p:spTree>
    <p:extLst>
      <p:ext uri="{BB962C8B-B14F-4D97-AF65-F5344CB8AC3E}">
        <p14:creationId xmlns:p14="http://schemas.microsoft.com/office/powerpoint/2010/main" val="402457163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09FED-3076-5CAF-234A-148FEA7AAC2A}"/>
              </a:ext>
            </a:extLst>
          </p:cNvPr>
          <p:cNvSpPr>
            <a:spLocks noGrp="1"/>
          </p:cNvSpPr>
          <p:nvPr>
            <p:ph type="title"/>
          </p:nvPr>
        </p:nvSpPr>
        <p:spPr>
          <a:xfrm>
            <a:off x="635000" y="634029"/>
            <a:ext cx="10921640" cy="1314698"/>
          </a:xfrm>
        </p:spPr>
        <p:txBody>
          <a:bodyPr anchor="ctr">
            <a:normAutofit/>
          </a:bodyPr>
          <a:lstStyle/>
          <a:p>
            <a:pPr algn="ctr"/>
            <a:r>
              <a:rPr lang="en-US" dirty="0">
                <a:latin typeface="Sitka Display" panose="02000505000000020004" pitchFamily="2" charset="0"/>
              </a:rPr>
              <a:t>Visualizing SHAP Values</a:t>
            </a:r>
          </a:p>
        </p:txBody>
      </p:sp>
      <p:sp>
        <p:nvSpPr>
          <p:cNvPr id="14" name="Rectangle 13">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rgbClr val="9699C6"/>
          </a:solidFill>
          <a:ln w="34925">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Diagram 7">
            <a:extLst>
              <a:ext uri="{FF2B5EF4-FFF2-40B4-BE49-F238E27FC236}">
                <a16:creationId xmlns:a16="http://schemas.microsoft.com/office/drawing/2014/main" id="{4BF113E5-C9E4-A5E0-D485-8973D1DE12DB}"/>
              </a:ext>
            </a:extLst>
          </p:cNvPr>
          <p:cNvGraphicFramePr/>
          <p:nvPr>
            <p:extLst>
              <p:ext uri="{D42A27DB-BD31-4B8C-83A1-F6EECF244321}">
                <p14:modId xmlns:p14="http://schemas.microsoft.com/office/powerpoint/2010/main" val="3017393799"/>
              </p:ext>
            </p:extLst>
          </p:nvPr>
        </p:nvGraphicFramePr>
        <p:xfrm>
          <a:off x="2253928" y="2805098"/>
          <a:ext cx="7673307"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F86606EE-6868-5BC2-FFE8-A46ECDDD7355}"/>
              </a:ext>
            </a:extLst>
          </p:cNvPr>
          <p:cNvSpPr txBox="1"/>
          <p:nvPr/>
        </p:nvSpPr>
        <p:spPr>
          <a:xfrm>
            <a:off x="2843102" y="3618721"/>
            <a:ext cx="6642250" cy="335476"/>
          </a:xfrm>
          <a:prstGeom prst="rect">
            <a:avLst/>
          </a:prstGeom>
          <a:noFill/>
        </p:spPr>
        <p:txBody>
          <a:bodyPr wrap="square" rtlCol="0">
            <a:spAutoFit/>
          </a:bodyPr>
          <a:lstStyle/>
          <a:p>
            <a:pPr defTabSz="722376">
              <a:spcAft>
                <a:spcPts val="600"/>
              </a:spcAft>
            </a:pPr>
            <a:r>
              <a:rPr lang="en-US" sz="1580" kern="1200" dirty="0">
                <a:solidFill>
                  <a:schemeClr val="tx1"/>
                </a:solidFill>
                <a:latin typeface="Sitka Display" panose="02000505000000020004" pitchFamily="2" charset="0"/>
                <a:ea typeface="+mn-ea"/>
                <a:cs typeface="+mn-cs"/>
              </a:rPr>
              <a:t>overall importance of each feature across all predictions</a:t>
            </a:r>
            <a:endParaRPr lang="en-US" sz="2000" dirty="0">
              <a:latin typeface="Sitka Display" panose="02000505000000020004" pitchFamily="2" charset="0"/>
            </a:endParaRPr>
          </a:p>
        </p:txBody>
      </p:sp>
      <p:sp>
        <p:nvSpPr>
          <p:cNvPr id="10" name="TextBox 9">
            <a:extLst>
              <a:ext uri="{FF2B5EF4-FFF2-40B4-BE49-F238E27FC236}">
                <a16:creationId xmlns:a16="http://schemas.microsoft.com/office/drawing/2014/main" id="{27527AFB-85B0-CA2D-1068-0839CA5093A7}"/>
              </a:ext>
            </a:extLst>
          </p:cNvPr>
          <p:cNvSpPr txBox="1"/>
          <p:nvPr/>
        </p:nvSpPr>
        <p:spPr>
          <a:xfrm>
            <a:off x="2843102" y="4756846"/>
            <a:ext cx="6642250" cy="335476"/>
          </a:xfrm>
          <a:prstGeom prst="rect">
            <a:avLst/>
          </a:prstGeom>
          <a:noFill/>
        </p:spPr>
        <p:txBody>
          <a:bodyPr wrap="square" rtlCol="0">
            <a:spAutoFit/>
          </a:bodyPr>
          <a:lstStyle/>
          <a:p>
            <a:pPr defTabSz="722376">
              <a:spcAft>
                <a:spcPts val="600"/>
              </a:spcAft>
            </a:pPr>
            <a:r>
              <a:rPr lang="en-US" sz="1580" kern="1200">
                <a:solidFill>
                  <a:srgbClr val="0D0D0D"/>
                </a:solidFill>
                <a:highlight>
                  <a:srgbClr val="FFFFFF"/>
                </a:highlight>
                <a:latin typeface="Söhne"/>
                <a:ea typeface="+mn-ea"/>
                <a:cs typeface="+mn-cs"/>
              </a:rPr>
              <a:t>impact of each feature on all predictions</a:t>
            </a:r>
            <a:endParaRPr lang="en-US" sz="2000" b="0" i="0">
              <a:solidFill>
                <a:srgbClr val="0D0D0D"/>
              </a:solidFill>
              <a:effectLst/>
              <a:highlight>
                <a:srgbClr val="FFFFFF"/>
              </a:highlight>
              <a:latin typeface="Söhne"/>
            </a:endParaRPr>
          </a:p>
        </p:txBody>
      </p:sp>
      <p:sp>
        <p:nvSpPr>
          <p:cNvPr id="11" name="TextBox 10">
            <a:extLst>
              <a:ext uri="{FF2B5EF4-FFF2-40B4-BE49-F238E27FC236}">
                <a16:creationId xmlns:a16="http://schemas.microsoft.com/office/drawing/2014/main" id="{BDF6A4ED-9835-1568-F1B0-05D099F23DB1}"/>
              </a:ext>
            </a:extLst>
          </p:cNvPr>
          <p:cNvSpPr txBox="1"/>
          <p:nvPr/>
        </p:nvSpPr>
        <p:spPr>
          <a:xfrm>
            <a:off x="2843102" y="5728526"/>
            <a:ext cx="6642250" cy="335476"/>
          </a:xfrm>
          <a:prstGeom prst="rect">
            <a:avLst/>
          </a:prstGeom>
          <a:noFill/>
        </p:spPr>
        <p:txBody>
          <a:bodyPr wrap="square" rtlCol="0">
            <a:spAutoFit/>
          </a:bodyPr>
          <a:lstStyle/>
          <a:p>
            <a:pPr defTabSz="722376">
              <a:spcAft>
                <a:spcPts val="600"/>
              </a:spcAft>
            </a:pPr>
            <a:r>
              <a:rPr lang="en-US" sz="1580" kern="1200">
                <a:solidFill>
                  <a:srgbClr val="0D0D0D"/>
                </a:solidFill>
                <a:highlight>
                  <a:srgbClr val="FFFFFF"/>
                </a:highlight>
                <a:latin typeface="Söhne"/>
                <a:ea typeface="+mn-ea"/>
                <a:cs typeface="+mn-cs"/>
              </a:rPr>
              <a:t>Illustrates the relationship between a specific feature and the prediction</a:t>
            </a:r>
            <a:endParaRPr lang="en-US" sz="2000">
              <a:latin typeface="Sitka Display" panose="02000505000000020004" pitchFamily="2" charset="0"/>
            </a:endParaRPr>
          </a:p>
        </p:txBody>
      </p:sp>
      <p:sp>
        <p:nvSpPr>
          <p:cNvPr id="3" name="Slide Number Placeholder 2">
            <a:extLst>
              <a:ext uri="{FF2B5EF4-FFF2-40B4-BE49-F238E27FC236}">
                <a16:creationId xmlns:a16="http://schemas.microsoft.com/office/drawing/2014/main" id="{2F13EF9C-25EF-2EDD-8B3F-F48A9AAE9C3F}"/>
              </a:ext>
            </a:extLst>
          </p:cNvPr>
          <p:cNvSpPr>
            <a:spLocks noGrp="1"/>
          </p:cNvSpPr>
          <p:nvPr>
            <p:ph type="sldNum" sz="quarter" idx="12"/>
          </p:nvPr>
        </p:nvSpPr>
        <p:spPr/>
        <p:txBody>
          <a:bodyPr/>
          <a:lstStyle/>
          <a:p>
            <a:fld id="{A7CD31F4-64FA-4BA0-9498-67783267A8C8}" type="slidenum">
              <a:rPr lang="en-US" smtClean="0"/>
              <a:t>27</a:t>
            </a:fld>
            <a:endParaRPr lang="en-US"/>
          </a:p>
        </p:txBody>
      </p:sp>
    </p:spTree>
    <p:extLst>
      <p:ext uri="{BB962C8B-B14F-4D97-AF65-F5344CB8AC3E}">
        <p14:creationId xmlns:p14="http://schemas.microsoft.com/office/powerpoint/2010/main" val="284676306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E3A9-1644-1817-E9F8-D5DD75001F42}"/>
              </a:ext>
            </a:extLst>
          </p:cNvPr>
          <p:cNvSpPr>
            <a:spLocks noGrp="1"/>
          </p:cNvSpPr>
          <p:nvPr>
            <p:ph type="title"/>
          </p:nvPr>
        </p:nvSpPr>
        <p:spPr/>
        <p:txBody>
          <a:bodyPr>
            <a:normAutofit/>
          </a:bodyPr>
          <a:lstStyle/>
          <a:p>
            <a:r>
              <a:rPr lang="en-US" sz="3600" dirty="0">
                <a:latin typeface="Sitka Display" panose="02000505000000020004" pitchFamily="2" charset="0"/>
              </a:rPr>
              <a:t>Preprocessed Data Set</a:t>
            </a:r>
          </a:p>
        </p:txBody>
      </p:sp>
      <p:sp>
        <p:nvSpPr>
          <p:cNvPr id="8" name="Content Placeholder 7">
            <a:extLst>
              <a:ext uri="{FF2B5EF4-FFF2-40B4-BE49-F238E27FC236}">
                <a16:creationId xmlns:a16="http://schemas.microsoft.com/office/drawing/2014/main" id="{2A36A1A8-30BC-E181-70B8-49A459A6584F}"/>
              </a:ext>
            </a:extLst>
          </p:cNvPr>
          <p:cNvSpPr>
            <a:spLocks noGrp="1"/>
          </p:cNvSpPr>
          <p:nvPr>
            <p:ph idx="1"/>
          </p:nvPr>
        </p:nvSpPr>
        <p:spPr>
          <a:xfrm>
            <a:off x="838201" y="2823098"/>
            <a:ext cx="4586056" cy="3358245"/>
          </a:xfrm>
        </p:spPr>
        <p:txBody>
          <a:bodyPr>
            <a:normAutofit/>
          </a:bodyPr>
          <a:lstStyle/>
          <a:p>
            <a:r>
              <a:rPr lang="en-US" sz="2000" dirty="0">
                <a:latin typeface="Sitka Display" panose="02000505000000020004" pitchFamily="2" charset="0"/>
              </a:rPr>
              <a:t>Perceived Stress: Most data points indicate low stress</a:t>
            </a:r>
          </a:p>
          <a:p>
            <a:r>
              <a:rPr lang="en-US" sz="2000" dirty="0">
                <a:latin typeface="Sitka Display" panose="02000505000000020004" pitchFamily="2" charset="0"/>
              </a:rPr>
              <a:t>Arousal: Most data points indicate low arousal</a:t>
            </a:r>
          </a:p>
          <a:p>
            <a:r>
              <a:rPr lang="en-US" sz="2000" dirty="0">
                <a:latin typeface="Sitka Display" panose="02000505000000020004" pitchFamily="2" charset="0"/>
              </a:rPr>
              <a:t>Valence: Most data points indicate positive valence</a:t>
            </a:r>
          </a:p>
        </p:txBody>
      </p:sp>
      <p:pic>
        <p:nvPicPr>
          <p:cNvPr id="7" name="Picture 6">
            <a:extLst>
              <a:ext uri="{FF2B5EF4-FFF2-40B4-BE49-F238E27FC236}">
                <a16:creationId xmlns:a16="http://schemas.microsoft.com/office/drawing/2014/main" id="{37BFF78D-BDDA-EF7D-F99C-50AAC602F4D2}"/>
              </a:ext>
            </a:extLst>
          </p:cNvPr>
          <p:cNvPicPr>
            <a:picLocks noChangeAspect="1"/>
          </p:cNvPicPr>
          <p:nvPr/>
        </p:nvPicPr>
        <p:blipFill>
          <a:blip r:embed="rId2"/>
          <a:stretch>
            <a:fillRect/>
          </a:stretch>
        </p:blipFill>
        <p:spPr>
          <a:xfrm>
            <a:off x="5514975" y="2729398"/>
            <a:ext cx="5838825" cy="2724150"/>
          </a:xfrm>
          <a:prstGeom prst="rect">
            <a:avLst/>
          </a:prstGeom>
        </p:spPr>
      </p:pic>
      <p:sp>
        <p:nvSpPr>
          <p:cNvPr id="9" name="Rectangle 8">
            <a:extLst>
              <a:ext uri="{FF2B5EF4-FFF2-40B4-BE49-F238E27FC236}">
                <a16:creationId xmlns:a16="http://schemas.microsoft.com/office/drawing/2014/main" id="{481C3B1D-45CE-459F-CD97-426ADF7F819F}"/>
              </a:ext>
            </a:extLst>
          </p:cNvPr>
          <p:cNvSpPr/>
          <p:nvPr/>
        </p:nvSpPr>
        <p:spPr>
          <a:xfrm>
            <a:off x="8522563" y="3497802"/>
            <a:ext cx="2308194" cy="18643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7D569B-FB08-8568-7F15-B61F6F4726C8}"/>
              </a:ext>
            </a:extLst>
          </p:cNvPr>
          <p:cNvSpPr/>
          <p:nvPr/>
        </p:nvSpPr>
        <p:spPr>
          <a:xfrm>
            <a:off x="8522563" y="4110708"/>
            <a:ext cx="2308194" cy="18643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D1EFC60-07D7-4464-46DF-1D95F653D8ED}"/>
              </a:ext>
            </a:extLst>
          </p:cNvPr>
          <p:cNvSpPr/>
          <p:nvPr/>
        </p:nvSpPr>
        <p:spPr>
          <a:xfrm>
            <a:off x="8535510" y="4782128"/>
            <a:ext cx="2308194" cy="18643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67DC176-4E8F-68AF-E325-8FEBE6EB6203}"/>
              </a:ext>
            </a:extLst>
          </p:cNvPr>
          <p:cNvSpPr/>
          <p:nvPr/>
        </p:nvSpPr>
        <p:spPr>
          <a:xfrm>
            <a:off x="8522563" y="5149418"/>
            <a:ext cx="2308194" cy="18643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CBE5946-F461-A79F-170A-6E865E354C8C}"/>
              </a:ext>
            </a:extLst>
          </p:cNvPr>
          <p:cNvSpPr>
            <a:spLocks noGrp="1"/>
          </p:cNvSpPr>
          <p:nvPr>
            <p:ph type="sldNum" sz="quarter" idx="12"/>
          </p:nvPr>
        </p:nvSpPr>
        <p:spPr/>
        <p:txBody>
          <a:bodyPr/>
          <a:lstStyle/>
          <a:p>
            <a:fld id="{A7CD31F4-64FA-4BA0-9498-67783267A8C8}" type="slidenum">
              <a:rPr lang="en-US" smtClean="0"/>
              <a:t>28</a:t>
            </a:fld>
            <a:endParaRPr lang="en-US"/>
          </a:p>
        </p:txBody>
      </p:sp>
    </p:spTree>
    <p:extLst>
      <p:ext uri="{BB962C8B-B14F-4D97-AF65-F5344CB8AC3E}">
        <p14:creationId xmlns:p14="http://schemas.microsoft.com/office/powerpoint/2010/main" val="388464539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E3A9-1644-1817-E9F8-D5DD75001F42}"/>
              </a:ext>
            </a:extLst>
          </p:cNvPr>
          <p:cNvSpPr>
            <a:spLocks noGrp="1"/>
          </p:cNvSpPr>
          <p:nvPr>
            <p:ph type="title"/>
          </p:nvPr>
        </p:nvSpPr>
        <p:spPr/>
        <p:txBody>
          <a:bodyPr>
            <a:normAutofit/>
          </a:bodyPr>
          <a:lstStyle/>
          <a:p>
            <a:r>
              <a:rPr lang="en-US" sz="3600" dirty="0">
                <a:latin typeface="Sitka Display" panose="02000505000000020004" pitchFamily="2" charset="0"/>
              </a:rPr>
              <a:t>Performance results</a:t>
            </a:r>
          </a:p>
        </p:txBody>
      </p:sp>
      <p:pic>
        <p:nvPicPr>
          <p:cNvPr id="5" name="Picture 4">
            <a:extLst>
              <a:ext uri="{FF2B5EF4-FFF2-40B4-BE49-F238E27FC236}">
                <a16:creationId xmlns:a16="http://schemas.microsoft.com/office/drawing/2014/main" id="{8661FB26-C1DF-4350-1B2E-A48D6A0DA0D8}"/>
              </a:ext>
            </a:extLst>
          </p:cNvPr>
          <p:cNvPicPr>
            <a:picLocks noChangeAspect="1"/>
          </p:cNvPicPr>
          <p:nvPr/>
        </p:nvPicPr>
        <p:blipFill>
          <a:blip r:embed="rId2"/>
          <a:stretch>
            <a:fillRect/>
          </a:stretch>
        </p:blipFill>
        <p:spPr>
          <a:xfrm>
            <a:off x="1044251" y="2366866"/>
            <a:ext cx="9525000" cy="3505200"/>
          </a:xfrm>
          <a:prstGeom prst="rect">
            <a:avLst/>
          </a:prstGeom>
        </p:spPr>
      </p:pic>
      <p:sp>
        <p:nvSpPr>
          <p:cNvPr id="3" name="Rectangle 2">
            <a:extLst>
              <a:ext uri="{FF2B5EF4-FFF2-40B4-BE49-F238E27FC236}">
                <a16:creationId xmlns:a16="http://schemas.microsoft.com/office/drawing/2014/main" id="{23431F58-5E0E-6B87-6DE4-C2F0748BB872}"/>
              </a:ext>
            </a:extLst>
          </p:cNvPr>
          <p:cNvSpPr/>
          <p:nvPr/>
        </p:nvSpPr>
        <p:spPr>
          <a:xfrm>
            <a:off x="2892490" y="5197151"/>
            <a:ext cx="522514" cy="18661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1FD757B-4BC1-A29C-3B3C-3362565A34BC}"/>
              </a:ext>
            </a:extLst>
          </p:cNvPr>
          <p:cNvSpPr/>
          <p:nvPr/>
        </p:nvSpPr>
        <p:spPr>
          <a:xfrm>
            <a:off x="5415643" y="5193467"/>
            <a:ext cx="522514" cy="18661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4170319-2857-8C93-0DB5-735B702CC6CB}"/>
              </a:ext>
            </a:extLst>
          </p:cNvPr>
          <p:cNvSpPr/>
          <p:nvPr/>
        </p:nvSpPr>
        <p:spPr>
          <a:xfrm>
            <a:off x="7992447" y="5193467"/>
            <a:ext cx="522514" cy="18661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975C2FD-CD30-205C-5EFA-CFCA7137BC9D}"/>
              </a:ext>
            </a:extLst>
          </p:cNvPr>
          <p:cNvSpPr txBox="1"/>
          <p:nvPr/>
        </p:nvSpPr>
        <p:spPr>
          <a:xfrm>
            <a:off x="2139533" y="6063449"/>
            <a:ext cx="8229585" cy="338554"/>
          </a:xfrm>
          <a:prstGeom prst="rect">
            <a:avLst/>
          </a:prstGeom>
          <a:noFill/>
        </p:spPr>
        <p:txBody>
          <a:bodyPr wrap="square" rtlCol="0">
            <a:spAutoFit/>
          </a:bodyPr>
          <a:lstStyle/>
          <a:p>
            <a:r>
              <a:rPr lang="en-US" sz="1600" i="1" dirty="0">
                <a:highlight>
                  <a:srgbClr val="FFFF00"/>
                </a:highlight>
                <a:latin typeface="Sitka Display" panose="02000505000000020004" pitchFamily="2" charset="0"/>
              </a:rPr>
              <a:t>the best-performing models are chosen by considering the weighted average F1 score</a:t>
            </a:r>
          </a:p>
        </p:txBody>
      </p:sp>
      <p:sp>
        <p:nvSpPr>
          <p:cNvPr id="8" name="Slide Number Placeholder 7">
            <a:extLst>
              <a:ext uri="{FF2B5EF4-FFF2-40B4-BE49-F238E27FC236}">
                <a16:creationId xmlns:a16="http://schemas.microsoft.com/office/drawing/2014/main" id="{DAD76D6C-1685-A501-305E-B981192098AF}"/>
              </a:ext>
            </a:extLst>
          </p:cNvPr>
          <p:cNvSpPr>
            <a:spLocks noGrp="1"/>
          </p:cNvSpPr>
          <p:nvPr>
            <p:ph type="sldNum" sz="quarter" idx="12"/>
          </p:nvPr>
        </p:nvSpPr>
        <p:spPr/>
        <p:txBody>
          <a:bodyPr/>
          <a:lstStyle/>
          <a:p>
            <a:fld id="{A7CD31F4-64FA-4BA0-9498-67783267A8C8}" type="slidenum">
              <a:rPr lang="en-US" smtClean="0"/>
              <a:t>29</a:t>
            </a:fld>
            <a:endParaRPr lang="en-US"/>
          </a:p>
        </p:txBody>
      </p:sp>
    </p:spTree>
    <p:extLst>
      <p:ext uri="{BB962C8B-B14F-4D97-AF65-F5344CB8AC3E}">
        <p14:creationId xmlns:p14="http://schemas.microsoft.com/office/powerpoint/2010/main" val="220479973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rgbClr val="9699C6"/>
          </a:solidFill>
          <a:ln w="38100" cap="rnd">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1E03A6-C997-274A-E102-AE02F21A7B68}"/>
              </a:ext>
            </a:extLst>
          </p:cNvPr>
          <p:cNvSpPr>
            <a:spLocks noGrp="1"/>
          </p:cNvSpPr>
          <p:nvPr>
            <p:ph type="title"/>
          </p:nvPr>
        </p:nvSpPr>
        <p:spPr>
          <a:xfrm>
            <a:off x="838200" y="365125"/>
            <a:ext cx="10515600" cy="1325563"/>
          </a:xfrm>
        </p:spPr>
        <p:txBody>
          <a:bodyPr>
            <a:normAutofit/>
          </a:bodyPr>
          <a:lstStyle/>
          <a:p>
            <a:r>
              <a:rPr lang="en-US" sz="4000" dirty="0">
                <a:latin typeface="Sitka Display" panose="02000505000000020004" pitchFamily="2" charset="0"/>
                <a:cs typeface="Cavolini" panose="020B0502040204020203" pitchFamily="66" charset="0"/>
              </a:rPr>
              <a:t>Objective</a:t>
            </a:r>
          </a:p>
        </p:txBody>
      </p:sp>
      <p:sp>
        <p:nvSpPr>
          <p:cNvPr id="3" name="Content Placeholder 2">
            <a:extLst>
              <a:ext uri="{FF2B5EF4-FFF2-40B4-BE49-F238E27FC236}">
                <a16:creationId xmlns:a16="http://schemas.microsoft.com/office/drawing/2014/main" id="{1EB79268-FDE4-F11B-8234-7C106E2F83D2}"/>
              </a:ext>
            </a:extLst>
          </p:cNvPr>
          <p:cNvSpPr>
            <a:spLocks noGrp="1"/>
          </p:cNvSpPr>
          <p:nvPr>
            <p:ph idx="1"/>
          </p:nvPr>
        </p:nvSpPr>
        <p:spPr>
          <a:xfrm>
            <a:off x="838200" y="1929384"/>
            <a:ext cx="10515600" cy="4251960"/>
          </a:xfrm>
        </p:spPr>
        <p:txBody>
          <a:bodyPr>
            <a:normAutofit/>
          </a:bodyPr>
          <a:lstStyle/>
          <a:p>
            <a:r>
              <a:rPr lang="en-US" sz="2000" dirty="0">
                <a:latin typeface="Sitka Display" panose="02000505000000020004" pitchFamily="2" charset="0"/>
              </a:rPr>
              <a:t>Machine learning methodology for stress detection based on multimodal data </a:t>
            </a:r>
          </a:p>
          <a:p>
            <a:r>
              <a:rPr lang="en-US" sz="2000" dirty="0">
                <a:latin typeface="Sitka Display" panose="02000505000000020004" pitchFamily="2" charset="0"/>
              </a:rPr>
              <a:t>Collected from unobtrusive sources in an experiment simulating a realistic group office environment</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F94549A1-434B-D1E2-D3F1-28A34CBD355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80859" y="3715964"/>
            <a:ext cx="1528446" cy="1528446"/>
          </a:xfrm>
          <a:prstGeom prst="rect">
            <a:avLst/>
          </a:prstGeom>
        </p:spPr>
      </p:pic>
      <p:sp>
        <p:nvSpPr>
          <p:cNvPr id="8" name="TextBox 7">
            <a:extLst>
              <a:ext uri="{FF2B5EF4-FFF2-40B4-BE49-F238E27FC236}">
                <a16:creationId xmlns:a16="http://schemas.microsoft.com/office/drawing/2014/main" id="{B819530B-98B9-B577-5A50-E2C261D96B62}"/>
              </a:ext>
            </a:extLst>
          </p:cNvPr>
          <p:cNvSpPr txBox="1"/>
          <p:nvPr/>
        </p:nvSpPr>
        <p:spPr>
          <a:xfrm>
            <a:off x="1245505" y="5324338"/>
            <a:ext cx="2234120" cy="338554"/>
          </a:xfrm>
          <a:prstGeom prst="rect">
            <a:avLst/>
          </a:prstGeom>
          <a:noFill/>
        </p:spPr>
        <p:txBody>
          <a:bodyPr wrap="square" rtlCol="0">
            <a:spAutoFit/>
          </a:bodyPr>
          <a:lstStyle/>
          <a:p>
            <a:pPr algn="ctr"/>
            <a:r>
              <a:rPr lang="en-US" sz="1600" dirty="0">
                <a:latin typeface="Sitka Display" panose="02000505000000020004" pitchFamily="2" charset="0"/>
              </a:rPr>
              <a:t>Mouse movement/ clicks</a:t>
            </a:r>
          </a:p>
        </p:txBody>
      </p:sp>
      <p:pic>
        <p:nvPicPr>
          <p:cNvPr id="10" name="Picture 9" descr="Hands typing on a keyboard&#10;&#10;Description automatically generated">
            <a:extLst>
              <a:ext uri="{FF2B5EF4-FFF2-40B4-BE49-F238E27FC236}">
                <a16:creationId xmlns:a16="http://schemas.microsoft.com/office/drawing/2014/main" id="{BC04B0DA-F6C1-A45C-F822-70F0E9E6011D}"/>
              </a:ext>
            </a:extLst>
          </p:cNvPr>
          <p:cNvPicPr>
            <a:picLocks noChangeAspect="1"/>
          </p:cNvPicPr>
          <p:nvPr/>
        </p:nvPicPr>
        <p:blipFill>
          <a:blip r:embed="rId4" cstate="print">
            <a:alphaModFix/>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888840" y="3867939"/>
            <a:ext cx="2152133" cy="1224496"/>
          </a:xfrm>
          <a:prstGeom prst="rect">
            <a:avLst/>
          </a:prstGeom>
        </p:spPr>
      </p:pic>
      <p:sp>
        <p:nvSpPr>
          <p:cNvPr id="17" name="TextBox 16">
            <a:extLst>
              <a:ext uri="{FF2B5EF4-FFF2-40B4-BE49-F238E27FC236}">
                <a16:creationId xmlns:a16="http://schemas.microsoft.com/office/drawing/2014/main" id="{F417DF75-771D-2B08-45A4-A0D467BA4AC6}"/>
              </a:ext>
            </a:extLst>
          </p:cNvPr>
          <p:cNvSpPr txBox="1"/>
          <p:nvPr/>
        </p:nvSpPr>
        <p:spPr>
          <a:xfrm>
            <a:off x="4970644" y="5324338"/>
            <a:ext cx="1988527" cy="338554"/>
          </a:xfrm>
          <a:prstGeom prst="rect">
            <a:avLst/>
          </a:prstGeom>
          <a:noFill/>
        </p:spPr>
        <p:txBody>
          <a:bodyPr wrap="square" rtlCol="0">
            <a:spAutoFit/>
          </a:bodyPr>
          <a:lstStyle/>
          <a:p>
            <a:pPr algn="ctr"/>
            <a:r>
              <a:rPr lang="en-US" sz="1600" dirty="0">
                <a:latin typeface="Sitka Display" panose="02000505000000020004" pitchFamily="2" charset="0"/>
              </a:rPr>
              <a:t>Keyboard typing/style</a:t>
            </a:r>
          </a:p>
        </p:txBody>
      </p:sp>
      <p:pic>
        <p:nvPicPr>
          <p:cNvPr id="18" name="Picture 17" descr="A red line on a black background&#10;&#10;Description automatically generated">
            <a:extLst>
              <a:ext uri="{FF2B5EF4-FFF2-40B4-BE49-F238E27FC236}">
                <a16:creationId xmlns:a16="http://schemas.microsoft.com/office/drawing/2014/main" id="{5F65F246-6491-8DA0-62C1-AB086B4DF300}"/>
              </a:ext>
            </a:extLst>
          </p:cNvPr>
          <p:cNvPicPr>
            <a:picLocks noChangeAspect="1"/>
          </p:cNvPicPr>
          <p:nvPr/>
        </p:nvPicPr>
        <p:blipFill>
          <a:blip r:embed="rId7" cstate="print">
            <a:alphaModFix/>
            <a:biLevel thresh="75000"/>
            <a:extLst>
              <a:ext uri="{BEBA8EAE-BF5A-486C-A8C5-ECC9F3942E4B}">
                <a14:imgProps xmlns:a14="http://schemas.microsoft.com/office/drawing/2010/main">
                  <a14:imgLayer r:embed="rId8">
                    <a14:imgEffect>
                      <a14:artisticPencilGrayscale/>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355169" y="3505167"/>
            <a:ext cx="2136844" cy="1602633"/>
          </a:xfrm>
          <a:prstGeom prst="rect">
            <a:avLst/>
          </a:prstGeom>
        </p:spPr>
      </p:pic>
      <p:sp>
        <p:nvSpPr>
          <p:cNvPr id="19" name="TextBox 18">
            <a:extLst>
              <a:ext uri="{FF2B5EF4-FFF2-40B4-BE49-F238E27FC236}">
                <a16:creationId xmlns:a16="http://schemas.microsoft.com/office/drawing/2014/main" id="{46CD0903-9513-EDE9-E3ED-15F782751E42}"/>
              </a:ext>
            </a:extLst>
          </p:cNvPr>
          <p:cNvSpPr txBox="1"/>
          <p:nvPr/>
        </p:nvSpPr>
        <p:spPr>
          <a:xfrm>
            <a:off x="8712377" y="5296952"/>
            <a:ext cx="1602633" cy="338554"/>
          </a:xfrm>
          <a:prstGeom prst="rect">
            <a:avLst/>
          </a:prstGeom>
          <a:noFill/>
        </p:spPr>
        <p:txBody>
          <a:bodyPr wrap="square" rtlCol="0">
            <a:spAutoFit/>
          </a:bodyPr>
          <a:lstStyle/>
          <a:p>
            <a:pPr algn="ctr"/>
            <a:r>
              <a:rPr lang="en-US" sz="1600" dirty="0">
                <a:latin typeface="Sitka Display" panose="02000505000000020004" pitchFamily="2" charset="0"/>
              </a:rPr>
              <a:t>Heart Rate </a:t>
            </a:r>
          </a:p>
        </p:txBody>
      </p:sp>
      <p:sp>
        <p:nvSpPr>
          <p:cNvPr id="5" name="Slide Number Placeholder 4">
            <a:extLst>
              <a:ext uri="{FF2B5EF4-FFF2-40B4-BE49-F238E27FC236}">
                <a16:creationId xmlns:a16="http://schemas.microsoft.com/office/drawing/2014/main" id="{E7FED82C-356A-570D-CE7C-2BF6FE0481A1}"/>
              </a:ext>
            </a:extLst>
          </p:cNvPr>
          <p:cNvSpPr>
            <a:spLocks noGrp="1"/>
          </p:cNvSpPr>
          <p:nvPr>
            <p:ph type="sldNum" sz="quarter" idx="12"/>
          </p:nvPr>
        </p:nvSpPr>
        <p:spPr/>
        <p:txBody>
          <a:bodyPr/>
          <a:lstStyle/>
          <a:p>
            <a:fld id="{A7CD31F4-64FA-4BA0-9498-67783267A8C8}" type="slidenum">
              <a:rPr lang="en-US" smtClean="0"/>
              <a:t>3</a:t>
            </a:fld>
            <a:endParaRPr lang="en-US"/>
          </a:p>
        </p:txBody>
      </p:sp>
    </p:spTree>
    <p:extLst>
      <p:ext uri="{BB962C8B-B14F-4D97-AF65-F5344CB8AC3E}">
        <p14:creationId xmlns:p14="http://schemas.microsoft.com/office/powerpoint/2010/main" val="111891768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E3A9-1644-1817-E9F8-D5DD75001F42}"/>
              </a:ext>
            </a:extLst>
          </p:cNvPr>
          <p:cNvSpPr>
            <a:spLocks noGrp="1"/>
          </p:cNvSpPr>
          <p:nvPr>
            <p:ph type="title"/>
          </p:nvPr>
        </p:nvSpPr>
        <p:spPr/>
        <p:txBody>
          <a:bodyPr>
            <a:normAutofit/>
          </a:bodyPr>
          <a:lstStyle/>
          <a:p>
            <a:r>
              <a:rPr lang="en-US" sz="3600" dirty="0">
                <a:latin typeface="Sitka Display" panose="02000505000000020004" pitchFamily="2" charset="0"/>
              </a:rPr>
              <a:t>Performance results</a:t>
            </a:r>
          </a:p>
        </p:txBody>
      </p:sp>
      <p:sp>
        <p:nvSpPr>
          <p:cNvPr id="9" name="Content Placeholder 8">
            <a:extLst>
              <a:ext uri="{FF2B5EF4-FFF2-40B4-BE49-F238E27FC236}">
                <a16:creationId xmlns:a16="http://schemas.microsoft.com/office/drawing/2014/main" id="{A322F8ED-8A77-349A-B17E-ABB1B1046FC4}"/>
              </a:ext>
            </a:extLst>
          </p:cNvPr>
          <p:cNvSpPr>
            <a:spLocks noGrp="1"/>
          </p:cNvSpPr>
          <p:nvPr>
            <p:ph idx="1"/>
          </p:nvPr>
        </p:nvSpPr>
        <p:spPr>
          <a:xfrm>
            <a:off x="749424" y="2364389"/>
            <a:ext cx="3103485" cy="3832225"/>
          </a:xfrm>
        </p:spPr>
        <p:txBody>
          <a:bodyPr>
            <a:normAutofit/>
          </a:bodyPr>
          <a:lstStyle/>
          <a:p>
            <a:r>
              <a:rPr lang="en-US" sz="2000" dirty="0" err="1">
                <a:latin typeface="Sitka Display" panose="02000505000000020004" pitchFamily="2" charset="0"/>
              </a:rPr>
              <a:t>LightGBM</a:t>
            </a:r>
            <a:r>
              <a:rPr lang="en-US" sz="2000" dirty="0">
                <a:latin typeface="Sitka Display" panose="02000505000000020004" pitchFamily="2" charset="0"/>
              </a:rPr>
              <a:t> : </a:t>
            </a:r>
            <a:r>
              <a:rPr lang="en-US" sz="2000" b="1" dirty="0">
                <a:latin typeface="Sitka Display" panose="02000505000000020004" pitchFamily="2" charset="0"/>
              </a:rPr>
              <a:t>performs best </a:t>
            </a:r>
          </a:p>
          <a:p>
            <a:r>
              <a:rPr lang="en-US" sz="2000" dirty="0">
                <a:latin typeface="Sitka Display" panose="02000505000000020004" pitchFamily="2" charset="0"/>
              </a:rPr>
              <a:t>RF : Slightly better performance than </a:t>
            </a:r>
            <a:r>
              <a:rPr lang="en-US" sz="2000" dirty="0" err="1">
                <a:latin typeface="Sitka Display" panose="02000505000000020004" pitchFamily="2" charset="0"/>
              </a:rPr>
              <a:t>LightGBM</a:t>
            </a:r>
            <a:r>
              <a:rPr lang="en-US" sz="2000" dirty="0">
                <a:latin typeface="Sitka Display" panose="02000505000000020004" pitchFamily="2" charset="0"/>
              </a:rPr>
              <a:t> for HRV only</a:t>
            </a:r>
          </a:p>
          <a:p>
            <a:r>
              <a:rPr lang="en-US" sz="2000" dirty="0">
                <a:latin typeface="Sitka Display" panose="02000505000000020004" pitchFamily="2" charset="0"/>
              </a:rPr>
              <a:t>SVM : Perform worse when combining HRV with keyboard features for arousal.</a:t>
            </a:r>
          </a:p>
        </p:txBody>
      </p:sp>
      <p:pic>
        <p:nvPicPr>
          <p:cNvPr id="4" name="Picture 3">
            <a:extLst>
              <a:ext uri="{FF2B5EF4-FFF2-40B4-BE49-F238E27FC236}">
                <a16:creationId xmlns:a16="http://schemas.microsoft.com/office/drawing/2014/main" id="{0591AA2A-6A69-C543-B283-3F33A7442C2E}"/>
              </a:ext>
            </a:extLst>
          </p:cNvPr>
          <p:cNvPicPr>
            <a:picLocks noChangeAspect="1"/>
          </p:cNvPicPr>
          <p:nvPr/>
        </p:nvPicPr>
        <p:blipFill>
          <a:blip r:embed="rId2"/>
          <a:stretch>
            <a:fillRect/>
          </a:stretch>
        </p:blipFill>
        <p:spPr>
          <a:xfrm>
            <a:off x="3724660" y="1997930"/>
            <a:ext cx="7629140" cy="4198684"/>
          </a:xfrm>
          <a:prstGeom prst="rect">
            <a:avLst/>
          </a:prstGeom>
        </p:spPr>
      </p:pic>
      <p:sp>
        <p:nvSpPr>
          <p:cNvPr id="8" name="Rectangle 7">
            <a:extLst>
              <a:ext uri="{FF2B5EF4-FFF2-40B4-BE49-F238E27FC236}">
                <a16:creationId xmlns:a16="http://schemas.microsoft.com/office/drawing/2014/main" id="{3E6D78A9-626C-52B2-B19A-221FC6C657D3}"/>
              </a:ext>
            </a:extLst>
          </p:cNvPr>
          <p:cNvSpPr/>
          <p:nvPr/>
        </p:nvSpPr>
        <p:spPr>
          <a:xfrm>
            <a:off x="5131557" y="5033669"/>
            <a:ext cx="522514" cy="76345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28DBA4-F50D-4577-F184-DFFE6F1235FC}"/>
              </a:ext>
            </a:extLst>
          </p:cNvPr>
          <p:cNvSpPr/>
          <p:nvPr/>
        </p:nvSpPr>
        <p:spPr>
          <a:xfrm>
            <a:off x="7208668" y="4172505"/>
            <a:ext cx="390617" cy="204186"/>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AC2F0BD-C849-2CC4-4442-0213FB868115}"/>
              </a:ext>
            </a:extLst>
          </p:cNvPr>
          <p:cNvSpPr>
            <a:spLocks noGrp="1"/>
          </p:cNvSpPr>
          <p:nvPr>
            <p:ph type="sldNum" sz="quarter" idx="12"/>
          </p:nvPr>
        </p:nvSpPr>
        <p:spPr/>
        <p:txBody>
          <a:bodyPr/>
          <a:lstStyle/>
          <a:p>
            <a:fld id="{A7CD31F4-64FA-4BA0-9498-67783267A8C8}" type="slidenum">
              <a:rPr lang="en-US" smtClean="0"/>
              <a:t>30</a:t>
            </a:fld>
            <a:endParaRPr lang="en-US"/>
          </a:p>
        </p:txBody>
      </p:sp>
    </p:spTree>
    <p:extLst>
      <p:ext uri="{BB962C8B-B14F-4D97-AF65-F5344CB8AC3E}">
        <p14:creationId xmlns:p14="http://schemas.microsoft.com/office/powerpoint/2010/main" val="261682401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E3A9-1644-1817-E9F8-D5DD75001F42}"/>
              </a:ext>
            </a:extLst>
          </p:cNvPr>
          <p:cNvSpPr>
            <a:spLocks noGrp="1"/>
          </p:cNvSpPr>
          <p:nvPr>
            <p:ph type="title"/>
          </p:nvPr>
        </p:nvSpPr>
        <p:spPr/>
        <p:txBody>
          <a:bodyPr>
            <a:normAutofit/>
          </a:bodyPr>
          <a:lstStyle/>
          <a:p>
            <a:r>
              <a:rPr lang="en-US" sz="3600" dirty="0">
                <a:latin typeface="Sitka Display" panose="02000505000000020004" pitchFamily="2" charset="0"/>
              </a:rPr>
              <a:t>Performance results</a:t>
            </a:r>
          </a:p>
        </p:txBody>
      </p:sp>
      <p:sp>
        <p:nvSpPr>
          <p:cNvPr id="9" name="Content Placeholder 8">
            <a:extLst>
              <a:ext uri="{FF2B5EF4-FFF2-40B4-BE49-F238E27FC236}">
                <a16:creationId xmlns:a16="http://schemas.microsoft.com/office/drawing/2014/main" id="{A322F8ED-8A77-349A-B17E-ABB1B1046FC4}"/>
              </a:ext>
            </a:extLst>
          </p:cNvPr>
          <p:cNvSpPr>
            <a:spLocks noGrp="1"/>
          </p:cNvSpPr>
          <p:nvPr>
            <p:ph idx="1"/>
          </p:nvPr>
        </p:nvSpPr>
        <p:spPr>
          <a:xfrm>
            <a:off x="749424" y="2364389"/>
            <a:ext cx="4121981" cy="3832225"/>
          </a:xfrm>
        </p:spPr>
        <p:txBody>
          <a:bodyPr>
            <a:normAutofit/>
          </a:bodyPr>
          <a:lstStyle/>
          <a:p>
            <a:endParaRPr lang="en-US" sz="2000" dirty="0">
              <a:latin typeface="Sitka Display" panose="02000505000000020004" pitchFamily="2" charset="0"/>
            </a:endParaRPr>
          </a:p>
          <a:p>
            <a:r>
              <a:rPr lang="en-US" sz="2000" dirty="0">
                <a:latin typeface="Sitka Display" panose="02000505000000020004" pitchFamily="2" charset="0"/>
              </a:rPr>
              <a:t>Medium and high arousal/perceived stress: </a:t>
            </a:r>
            <a:r>
              <a:rPr lang="en-US" sz="2000" dirty="0">
                <a:solidFill>
                  <a:srgbClr val="FF0000"/>
                </a:solidFill>
                <a:latin typeface="Sitka Display" panose="02000505000000020004" pitchFamily="2" charset="0"/>
              </a:rPr>
              <a:t>lower performance as class imbalance increases</a:t>
            </a:r>
          </a:p>
        </p:txBody>
      </p:sp>
      <p:pic>
        <p:nvPicPr>
          <p:cNvPr id="5" name="Picture 4">
            <a:extLst>
              <a:ext uri="{FF2B5EF4-FFF2-40B4-BE49-F238E27FC236}">
                <a16:creationId xmlns:a16="http://schemas.microsoft.com/office/drawing/2014/main" id="{9F431999-4BE8-9D82-DCCA-875A4481082A}"/>
              </a:ext>
            </a:extLst>
          </p:cNvPr>
          <p:cNvPicPr>
            <a:picLocks noChangeAspect="1"/>
          </p:cNvPicPr>
          <p:nvPr/>
        </p:nvPicPr>
        <p:blipFill>
          <a:blip r:embed="rId3"/>
          <a:stretch>
            <a:fillRect/>
          </a:stretch>
        </p:blipFill>
        <p:spPr>
          <a:xfrm>
            <a:off x="4772025" y="2615487"/>
            <a:ext cx="6581775" cy="2914650"/>
          </a:xfrm>
          <a:prstGeom prst="rect">
            <a:avLst/>
          </a:prstGeom>
        </p:spPr>
      </p:pic>
      <p:sp>
        <p:nvSpPr>
          <p:cNvPr id="6" name="Rectangle 5">
            <a:extLst>
              <a:ext uri="{FF2B5EF4-FFF2-40B4-BE49-F238E27FC236}">
                <a16:creationId xmlns:a16="http://schemas.microsoft.com/office/drawing/2014/main" id="{E29A0E42-C9B8-5BA3-2E38-F621F6169563}"/>
              </a:ext>
            </a:extLst>
          </p:cNvPr>
          <p:cNvSpPr/>
          <p:nvPr/>
        </p:nvSpPr>
        <p:spPr>
          <a:xfrm>
            <a:off x="6522098" y="3732245"/>
            <a:ext cx="1586204" cy="18661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4AA55B3-B0B1-66C6-89CB-EA1F964CB71D}"/>
              </a:ext>
            </a:extLst>
          </p:cNvPr>
          <p:cNvSpPr>
            <a:spLocks noGrp="1"/>
          </p:cNvSpPr>
          <p:nvPr>
            <p:ph type="sldNum" sz="quarter" idx="12"/>
          </p:nvPr>
        </p:nvSpPr>
        <p:spPr/>
        <p:txBody>
          <a:bodyPr/>
          <a:lstStyle/>
          <a:p>
            <a:fld id="{A7CD31F4-64FA-4BA0-9498-67783267A8C8}" type="slidenum">
              <a:rPr lang="en-US" smtClean="0"/>
              <a:t>31</a:t>
            </a:fld>
            <a:endParaRPr lang="en-US"/>
          </a:p>
        </p:txBody>
      </p:sp>
    </p:spTree>
    <p:extLst>
      <p:ext uri="{BB962C8B-B14F-4D97-AF65-F5344CB8AC3E}">
        <p14:creationId xmlns:p14="http://schemas.microsoft.com/office/powerpoint/2010/main" val="120925914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D3D30-5634-D44D-060C-FB0DAA133F8D}"/>
              </a:ext>
            </a:extLst>
          </p:cNvPr>
          <p:cNvSpPr>
            <a:spLocks noGrp="1"/>
          </p:cNvSpPr>
          <p:nvPr>
            <p:ph type="title"/>
          </p:nvPr>
        </p:nvSpPr>
        <p:spPr/>
        <p:txBody>
          <a:bodyPr>
            <a:normAutofit/>
          </a:bodyPr>
          <a:lstStyle/>
          <a:p>
            <a:r>
              <a:rPr lang="en-US" sz="4000" dirty="0">
                <a:latin typeface="Sitka Display" panose="02000505000000020004" pitchFamily="2" charset="0"/>
              </a:rPr>
              <a:t>SHAP Plots for Perceived Stress</a:t>
            </a:r>
          </a:p>
        </p:txBody>
      </p:sp>
      <p:pic>
        <p:nvPicPr>
          <p:cNvPr id="5" name="Picture 4">
            <a:extLst>
              <a:ext uri="{FF2B5EF4-FFF2-40B4-BE49-F238E27FC236}">
                <a16:creationId xmlns:a16="http://schemas.microsoft.com/office/drawing/2014/main" id="{1C5C6202-1E5C-0D44-50AE-C5F8AE9525F5}"/>
              </a:ext>
            </a:extLst>
          </p:cNvPr>
          <p:cNvPicPr>
            <a:picLocks noChangeAspect="1"/>
          </p:cNvPicPr>
          <p:nvPr/>
        </p:nvPicPr>
        <p:blipFill>
          <a:blip r:embed="rId2"/>
          <a:stretch>
            <a:fillRect/>
          </a:stretch>
        </p:blipFill>
        <p:spPr>
          <a:xfrm>
            <a:off x="365879" y="2173873"/>
            <a:ext cx="11744325" cy="4410075"/>
          </a:xfrm>
          <a:prstGeom prst="rect">
            <a:avLst/>
          </a:prstGeom>
        </p:spPr>
      </p:pic>
      <p:sp>
        <p:nvSpPr>
          <p:cNvPr id="3" name="Slide Number Placeholder 2">
            <a:extLst>
              <a:ext uri="{FF2B5EF4-FFF2-40B4-BE49-F238E27FC236}">
                <a16:creationId xmlns:a16="http://schemas.microsoft.com/office/drawing/2014/main" id="{01A81C0D-8657-9711-3ED1-FA13A16A359F}"/>
              </a:ext>
            </a:extLst>
          </p:cNvPr>
          <p:cNvSpPr>
            <a:spLocks noGrp="1"/>
          </p:cNvSpPr>
          <p:nvPr>
            <p:ph type="sldNum" sz="quarter" idx="12"/>
          </p:nvPr>
        </p:nvSpPr>
        <p:spPr/>
        <p:txBody>
          <a:bodyPr/>
          <a:lstStyle/>
          <a:p>
            <a:fld id="{A7CD31F4-64FA-4BA0-9498-67783267A8C8}" type="slidenum">
              <a:rPr lang="en-US" smtClean="0"/>
              <a:t>32</a:t>
            </a:fld>
            <a:endParaRPr lang="en-US"/>
          </a:p>
        </p:txBody>
      </p:sp>
    </p:spTree>
    <p:extLst>
      <p:ext uri="{BB962C8B-B14F-4D97-AF65-F5344CB8AC3E}">
        <p14:creationId xmlns:p14="http://schemas.microsoft.com/office/powerpoint/2010/main" val="257840382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17F4F-DA74-A50E-8140-7108B58BDC9E}"/>
              </a:ext>
            </a:extLst>
          </p:cNvPr>
          <p:cNvSpPr>
            <a:spLocks noGrp="1"/>
          </p:cNvSpPr>
          <p:nvPr>
            <p:ph type="title"/>
          </p:nvPr>
        </p:nvSpPr>
        <p:spPr/>
        <p:txBody>
          <a:bodyPr>
            <a:normAutofit/>
          </a:bodyPr>
          <a:lstStyle/>
          <a:p>
            <a:r>
              <a:rPr kumimoji="0" lang="en-US" sz="4000" b="0" i="0" u="none" strike="noStrike" kern="1200" cap="none" spc="0" normalizeH="0" baseline="0" noProof="0" dirty="0">
                <a:ln>
                  <a:noFill/>
                </a:ln>
                <a:solidFill>
                  <a:srgbClr val="000000"/>
                </a:solidFill>
                <a:effectLst/>
                <a:uLnTx/>
                <a:uFillTx/>
                <a:latin typeface="Sitka Display" panose="02000505000000020004" pitchFamily="2" charset="0"/>
                <a:ea typeface="+mj-ea"/>
                <a:cs typeface="+mj-cs"/>
              </a:rPr>
              <a:t>SHAP Plots for Arousal</a:t>
            </a:r>
            <a:endParaRPr lang="en-US" sz="6000" dirty="0"/>
          </a:p>
        </p:txBody>
      </p:sp>
      <p:pic>
        <p:nvPicPr>
          <p:cNvPr id="5" name="Picture 4">
            <a:extLst>
              <a:ext uri="{FF2B5EF4-FFF2-40B4-BE49-F238E27FC236}">
                <a16:creationId xmlns:a16="http://schemas.microsoft.com/office/drawing/2014/main" id="{BB553305-C3FB-AC61-51BA-201FFC639C46}"/>
              </a:ext>
            </a:extLst>
          </p:cNvPr>
          <p:cNvPicPr>
            <a:picLocks noChangeAspect="1"/>
          </p:cNvPicPr>
          <p:nvPr/>
        </p:nvPicPr>
        <p:blipFill>
          <a:blip r:embed="rId2"/>
          <a:stretch>
            <a:fillRect/>
          </a:stretch>
        </p:blipFill>
        <p:spPr>
          <a:xfrm>
            <a:off x="214312" y="2082990"/>
            <a:ext cx="11763375" cy="4248150"/>
          </a:xfrm>
          <a:prstGeom prst="rect">
            <a:avLst/>
          </a:prstGeom>
        </p:spPr>
      </p:pic>
      <p:sp>
        <p:nvSpPr>
          <p:cNvPr id="3" name="Slide Number Placeholder 2">
            <a:extLst>
              <a:ext uri="{FF2B5EF4-FFF2-40B4-BE49-F238E27FC236}">
                <a16:creationId xmlns:a16="http://schemas.microsoft.com/office/drawing/2014/main" id="{16FB15AA-D8E1-E21B-2F89-9791F0CEAA3E}"/>
              </a:ext>
            </a:extLst>
          </p:cNvPr>
          <p:cNvSpPr>
            <a:spLocks noGrp="1"/>
          </p:cNvSpPr>
          <p:nvPr>
            <p:ph type="sldNum" sz="quarter" idx="12"/>
          </p:nvPr>
        </p:nvSpPr>
        <p:spPr/>
        <p:txBody>
          <a:bodyPr/>
          <a:lstStyle/>
          <a:p>
            <a:fld id="{A7CD31F4-64FA-4BA0-9498-67783267A8C8}" type="slidenum">
              <a:rPr lang="en-US" smtClean="0"/>
              <a:t>33</a:t>
            </a:fld>
            <a:endParaRPr lang="en-US"/>
          </a:p>
        </p:txBody>
      </p:sp>
    </p:spTree>
    <p:extLst>
      <p:ext uri="{BB962C8B-B14F-4D97-AF65-F5344CB8AC3E}">
        <p14:creationId xmlns:p14="http://schemas.microsoft.com/office/powerpoint/2010/main" val="128571542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A5407-EBB7-B7B1-9744-B2BEC7F11079}"/>
              </a:ext>
            </a:extLst>
          </p:cNvPr>
          <p:cNvSpPr>
            <a:spLocks noGrp="1"/>
          </p:cNvSpPr>
          <p:nvPr>
            <p:ph type="title"/>
          </p:nvPr>
        </p:nvSpPr>
        <p:spPr/>
        <p:txBody>
          <a:bodyPr>
            <a:normAutofit/>
          </a:bodyPr>
          <a:lstStyle/>
          <a:p>
            <a:r>
              <a:rPr kumimoji="0" lang="en-US" sz="4000" b="0" i="0" u="none" strike="noStrike" kern="1200" cap="none" spc="0" normalizeH="0" baseline="0" noProof="0" dirty="0">
                <a:ln>
                  <a:noFill/>
                </a:ln>
                <a:solidFill>
                  <a:srgbClr val="000000"/>
                </a:solidFill>
                <a:effectLst/>
                <a:uLnTx/>
                <a:uFillTx/>
                <a:latin typeface="Sitka Display" panose="02000505000000020004" pitchFamily="2" charset="0"/>
                <a:ea typeface="+mj-ea"/>
                <a:cs typeface="+mj-cs"/>
              </a:rPr>
              <a:t>SHAP Plots for Valence</a:t>
            </a:r>
            <a:endParaRPr lang="en-US" sz="6000" dirty="0"/>
          </a:p>
        </p:txBody>
      </p:sp>
      <p:pic>
        <p:nvPicPr>
          <p:cNvPr id="5" name="Picture 4">
            <a:extLst>
              <a:ext uri="{FF2B5EF4-FFF2-40B4-BE49-F238E27FC236}">
                <a16:creationId xmlns:a16="http://schemas.microsoft.com/office/drawing/2014/main" id="{57A95175-9DCF-9C77-67AE-BF0E2EF6A0DB}"/>
              </a:ext>
            </a:extLst>
          </p:cNvPr>
          <p:cNvPicPr>
            <a:picLocks noChangeAspect="1"/>
          </p:cNvPicPr>
          <p:nvPr/>
        </p:nvPicPr>
        <p:blipFill>
          <a:blip r:embed="rId2"/>
          <a:stretch>
            <a:fillRect/>
          </a:stretch>
        </p:blipFill>
        <p:spPr>
          <a:xfrm>
            <a:off x="171450" y="2037313"/>
            <a:ext cx="11849100" cy="4352925"/>
          </a:xfrm>
          <a:prstGeom prst="rect">
            <a:avLst/>
          </a:prstGeom>
        </p:spPr>
      </p:pic>
      <p:sp>
        <p:nvSpPr>
          <p:cNvPr id="3" name="Slide Number Placeholder 2">
            <a:extLst>
              <a:ext uri="{FF2B5EF4-FFF2-40B4-BE49-F238E27FC236}">
                <a16:creationId xmlns:a16="http://schemas.microsoft.com/office/drawing/2014/main" id="{847ADFEB-4B6C-6DAD-6D2D-9A345F6D7A0C}"/>
              </a:ext>
            </a:extLst>
          </p:cNvPr>
          <p:cNvSpPr>
            <a:spLocks noGrp="1"/>
          </p:cNvSpPr>
          <p:nvPr>
            <p:ph type="sldNum" sz="quarter" idx="12"/>
          </p:nvPr>
        </p:nvSpPr>
        <p:spPr/>
        <p:txBody>
          <a:bodyPr/>
          <a:lstStyle/>
          <a:p>
            <a:fld id="{A7CD31F4-64FA-4BA0-9498-67783267A8C8}" type="slidenum">
              <a:rPr lang="en-US" smtClean="0"/>
              <a:t>34</a:t>
            </a:fld>
            <a:endParaRPr lang="en-US"/>
          </a:p>
        </p:txBody>
      </p:sp>
    </p:spTree>
    <p:extLst>
      <p:ext uri="{BB962C8B-B14F-4D97-AF65-F5344CB8AC3E}">
        <p14:creationId xmlns:p14="http://schemas.microsoft.com/office/powerpoint/2010/main" val="36915641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69A85-607A-C851-6AA6-3FE6358F8995}"/>
              </a:ext>
            </a:extLst>
          </p:cNvPr>
          <p:cNvSpPr>
            <a:spLocks noGrp="1"/>
          </p:cNvSpPr>
          <p:nvPr>
            <p:ph type="title"/>
          </p:nvPr>
        </p:nvSpPr>
        <p:spPr/>
        <p:txBody>
          <a:bodyPr>
            <a:normAutofit/>
          </a:bodyPr>
          <a:lstStyle/>
          <a:p>
            <a:r>
              <a:rPr kumimoji="0" lang="en-US" sz="4000" b="0" i="0" u="none" strike="noStrike" kern="1200" cap="none" spc="0" normalizeH="0" baseline="0" noProof="0" dirty="0">
                <a:ln>
                  <a:noFill/>
                </a:ln>
                <a:solidFill>
                  <a:srgbClr val="000000"/>
                </a:solidFill>
                <a:effectLst/>
                <a:uLnTx/>
                <a:uFillTx/>
                <a:latin typeface="Sitka Display" panose="02000505000000020004" pitchFamily="2" charset="0"/>
                <a:ea typeface="+mj-ea"/>
                <a:cs typeface="+mj-cs"/>
              </a:rPr>
              <a:t>SHAP </a:t>
            </a:r>
            <a:r>
              <a:rPr lang="en-US" sz="4000" dirty="0">
                <a:solidFill>
                  <a:srgbClr val="000000"/>
                </a:solidFill>
                <a:latin typeface="Sitka Display" panose="02000505000000020004" pitchFamily="2" charset="0"/>
              </a:rPr>
              <a:t>Dependence </a:t>
            </a:r>
            <a:r>
              <a:rPr kumimoji="0" lang="en-US" sz="4000" b="0" i="0" u="none" strike="noStrike" kern="1200" cap="none" spc="0" normalizeH="0" baseline="0" noProof="0" dirty="0">
                <a:ln>
                  <a:noFill/>
                </a:ln>
                <a:solidFill>
                  <a:srgbClr val="000000"/>
                </a:solidFill>
                <a:effectLst/>
                <a:uLnTx/>
                <a:uFillTx/>
                <a:latin typeface="Sitka Display" panose="02000505000000020004" pitchFamily="2" charset="0"/>
                <a:ea typeface="+mj-ea"/>
                <a:cs typeface="+mj-cs"/>
              </a:rPr>
              <a:t>Plots</a:t>
            </a:r>
            <a:endParaRPr lang="en-US" sz="6000" dirty="0"/>
          </a:p>
        </p:txBody>
      </p:sp>
      <p:pic>
        <p:nvPicPr>
          <p:cNvPr id="5" name="Picture 4">
            <a:extLst>
              <a:ext uri="{FF2B5EF4-FFF2-40B4-BE49-F238E27FC236}">
                <a16:creationId xmlns:a16="http://schemas.microsoft.com/office/drawing/2014/main" id="{809B297E-0B1D-182D-9AA4-009D36F471FE}"/>
              </a:ext>
            </a:extLst>
          </p:cNvPr>
          <p:cNvPicPr>
            <a:picLocks noChangeAspect="1"/>
          </p:cNvPicPr>
          <p:nvPr/>
        </p:nvPicPr>
        <p:blipFill>
          <a:blip r:embed="rId3"/>
          <a:stretch>
            <a:fillRect/>
          </a:stretch>
        </p:blipFill>
        <p:spPr>
          <a:xfrm>
            <a:off x="1694158" y="1790603"/>
            <a:ext cx="9234419" cy="5067397"/>
          </a:xfrm>
          <a:prstGeom prst="rect">
            <a:avLst/>
          </a:prstGeom>
        </p:spPr>
      </p:pic>
      <p:sp>
        <p:nvSpPr>
          <p:cNvPr id="3" name="Slide Number Placeholder 2">
            <a:extLst>
              <a:ext uri="{FF2B5EF4-FFF2-40B4-BE49-F238E27FC236}">
                <a16:creationId xmlns:a16="http://schemas.microsoft.com/office/drawing/2014/main" id="{62BBF33E-7E54-D268-C75B-85831753A4D8}"/>
              </a:ext>
            </a:extLst>
          </p:cNvPr>
          <p:cNvSpPr>
            <a:spLocks noGrp="1"/>
          </p:cNvSpPr>
          <p:nvPr>
            <p:ph type="sldNum" sz="quarter" idx="12"/>
          </p:nvPr>
        </p:nvSpPr>
        <p:spPr/>
        <p:txBody>
          <a:bodyPr/>
          <a:lstStyle/>
          <a:p>
            <a:fld id="{A7CD31F4-64FA-4BA0-9498-67783267A8C8}" type="slidenum">
              <a:rPr lang="en-US" smtClean="0"/>
              <a:t>35</a:t>
            </a:fld>
            <a:endParaRPr lang="en-US"/>
          </a:p>
        </p:txBody>
      </p:sp>
    </p:spTree>
    <p:extLst>
      <p:ext uri="{BB962C8B-B14F-4D97-AF65-F5344CB8AC3E}">
        <p14:creationId xmlns:p14="http://schemas.microsoft.com/office/powerpoint/2010/main" val="51145568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B05730-6526-A841-AA6E-F50E124A5DC8}"/>
              </a:ext>
            </a:extLst>
          </p:cNvPr>
          <p:cNvSpPr>
            <a:spLocks noGrp="1"/>
          </p:cNvSpPr>
          <p:nvPr>
            <p:ph type="title"/>
          </p:nvPr>
        </p:nvSpPr>
        <p:spPr>
          <a:xfrm>
            <a:off x="635000" y="634029"/>
            <a:ext cx="10921640" cy="1314698"/>
          </a:xfrm>
        </p:spPr>
        <p:txBody>
          <a:bodyPr anchor="ctr">
            <a:normAutofit/>
          </a:bodyPr>
          <a:lstStyle/>
          <a:p>
            <a:pPr algn="ctr"/>
            <a:r>
              <a:rPr lang="en-US" sz="4800" dirty="0">
                <a:latin typeface="Sitka Display" panose="02000505000000020004" pitchFamily="2" charset="0"/>
              </a:rPr>
              <a:t>Limitations </a:t>
            </a:r>
          </a:p>
        </p:txBody>
      </p:sp>
      <p:sp>
        <p:nvSpPr>
          <p:cNvPr id="18" name="Rectangle 17">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rgbClr val="9699C6"/>
          </a:solidFill>
          <a:ln w="34925">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DC502CB5-612F-76F8-CBBE-36BD2CDB2E6F}"/>
              </a:ext>
            </a:extLst>
          </p:cNvPr>
          <p:cNvGraphicFramePr>
            <a:graphicFrameLocks noGrp="1"/>
          </p:cNvGraphicFramePr>
          <p:nvPr>
            <p:ph idx="1"/>
            <p:extLst>
              <p:ext uri="{D42A27DB-BD31-4B8C-83A1-F6EECF244321}">
                <p14:modId xmlns:p14="http://schemas.microsoft.com/office/powerpoint/2010/main" val="3647454808"/>
              </p:ext>
            </p:extLst>
          </p:nvPr>
        </p:nvGraphicFramePr>
        <p:xfrm>
          <a:off x="1698172" y="2970494"/>
          <a:ext cx="8561475" cy="2721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descr="Exclamation mark with solid fill">
            <a:extLst>
              <a:ext uri="{FF2B5EF4-FFF2-40B4-BE49-F238E27FC236}">
                <a16:creationId xmlns:a16="http://schemas.microsoft.com/office/drawing/2014/main" id="{7BAA5AF7-0B01-97A8-AD85-247F7ED1303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57069" y="969296"/>
            <a:ext cx="698479" cy="698479"/>
          </a:xfrm>
          <a:prstGeom prst="rect">
            <a:avLst/>
          </a:prstGeom>
        </p:spPr>
      </p:pic>
      <p:sp>
        <p:nvSpPr>
          <p:cNvPr id="3" name="Slide Number Placeholder 2">
            <a:extLst>
              <a:ext uri="{FF2B5EF4-FFF2-40B4-BE49-F238E27FC236}">
                <a16:creationId xmlns:a16="http://schemas.microsoft.com/office/drawing/2014/main" id="{C94612CD-1D85-DDFE-3B48-64417C8B67E3}"/>
              </a:ext>
            </a:extLst>
          </p:cNvPr>
          <p:cNvSpPr>
            <a:spLocks noGrp="1"/>
          </p:cNvSpPr>
          <p:nvPr>
            <p:ph type="sldNum" sz="quarter" idx="12"/>
          </p:nvPr>
        </p:nvSpPr>
        <p:spPr/>
        <p:txBody>
          <a:bodyPr/>
          <a:lstStyle/>
          <a:p>
            <a:fld id="{A7CD31F4-64FA-4BA0-9498-67783267A8C8}" type="slidenum">
              <a:rPr lang="en-US" smtClean="0"/>
              <a:t>36</a:t>
            </a:fld>
            <a:endParaRPr lang="en-US"/>
          </a:p>
        </p:txBody>
      </p:sp>
    </p:spTree>
    <p:extLst>
      <p:ext uri="{BB962C8B-B14F-4D97-AF65-F5344CB8AC3E}">
        <p14:creationId xmlns:p14="http://schemas.microsoft.com/office/powerpoint/2010/main" val="10086464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rgbClr val="9699C6"/>
          </a:solidFill>
          <a:ln w="38100" cap="rnd">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FFE245-9196-960D-FBCC-BA89BC8AD3C4}"/>
              </a:ext>
            </a:extLst>
          </p:cNvPr>
          <p:cNvSpPr>
            <a:spLocks noGrp="1"/>
          </p:cNvSpPr>
          <p:nvPr>
            <p:ph type="title"/>
          </p:nvPr>
        </p:nvSpPr>
        <p:spPr>
          <a:xfrm>
            <a:off x="838200" y="365125"/>
            <a:ext cx="10515600" cy="1325563"/>
          </a:xfrm>
        </p:spPr>
        <p:txBody>
          <a:bodyPr>
            <a:normAutofit/>
          </a:bodyPr>
          <a:lstStyle/>
          <a:p>
            <a:r>
              <a:rPr lang="en-US" sz="4800" dirty="0">
                <a:latin typeface="Sitka Display" panose="02000505000000020004" pitchFamily="2" charset="0"/>
              </a:rPr>
              <a:t>Conclusion </a:t>
            </a:r>
          </a:p>
        </p:txBody>
      </p:sp>
      <p:sp>
        <p:nvSpPr>
          <p:cNvPr id="3" name="Content Placeholder 2">
            <a:extLst>
              <a:ext uri="{FF2B5EF4-FFF2-40B4-BE49-F238E27FC236}">
                <a16:creationId xmlns:a16="http://schemas.microsoft.com/office/drawing/2014/main" id="{E1219939-4748-6328-863E-0AA802E27601}"/>
              </a:ext>
            </a:extLst>
          </p:cNvPr>
          <p:cNvSpPr>
            <a:spLocks noGrp="1"/>
          </p:cNvSpPr>
          <p:nvPr>
            <p:ph idx="1"/>
          </p:nvPr>
        </p:nvSpPr>
        <p:spPr>
          <a:xfrm>
            <a:off x="838200" y="1929384"/>
            <a:ext cx="10515600" cy="4251960"/>
          </a:xfrm>
        </p:spPr>
        <p:txBody>
          <a:bodyPr>
            <a:normAutofit/>
          </a:bodyPr>
          <a:lstStyle/>
          <a:p>
            <a:r>
              <a:rPr lang="en-US" sz="2000" dirty="0" err="1">
                <a:latin typeface="Sitka Display" panose="02000505000000020004" pitchFamily="2" charset="0"/>
              </a:rPr>
              <a:t>Ml</a:t>
            </a:r>
            <a:r>
              <a:rPr lang="en-US" sz="2000" dirty="0">
                <a:latin typeface="Sitka Display" panose="02000505000000020004" pitchFamily="2" charset="0"/>
              </a:rPr>
              <a:t>-based methodology for stress detection</a:t>
            </a:r>
          </a:p>
          <a:p>
            <a:r>
              <a:rPr lang="en-US" sz="2000" dirty="0">
                <a:latin typeface="Sitka Display" panose="02000505000000020004" pitchFamily="2" charset="0"/>
              </a:rPr>
              <a:t>Realistic office environment experiment</a:t>
            </a:r>
          </a:p>
          <a:p>
            <a:r>
              <a:rPr lang="en-US" sz="2000" dirty="0">
                <a:latin typeface="Sitka Display" panose="02000505000000020004" pitchFamily="2" charset="0"/>
              </a:rPr>
              <a:t>Robust performance with </a:t>
            </a:r>
            <a:r>
              <a:rPr lang="en-US" sz="2000" dirty="0" err="1">
                <a:latin typeface="Sitka Display" panose="02000505000000020004" pitchFamily="2" charset="0"/>
              </a:rPr>
              <a:t>lightgbm</a:t>
            </a:r>
            <a:endParaRPr lang="en-US" sz="2000" dirty="0">
              <a:latin typeface="Sitka Display" panose="02000505000000020004" pitchFamily="2" charset="0"/>
            </a:endParaRPr>
          </a:p>
          <a:p>
            <a:r>
              <a:rPr lang="en-US" sz="2000" dirty="0">
                <a:latin typeface="Sitka Display" panose="02000505000000020004" pitchFamily="2" charset="0"/>
              </a:rPr>
              <a:t>Behavioral patterns revealed by SHAP values</a:t>
            </a:r>
          </a:p>
          <a:p>
            <a:endParaRPr lang="en-US" dirty="0">
              <a:latin typeface="Sitka Display" panose="02000505000000020004" pitchFamily="2" charset="0"/>
            </a:endParaRPr>
          </a:p>
        </p:txBody>
      </p:sp>
      <p:sp>
        <p:nvSpPr>
          <p:cNvPr id="5" name="Slide Number Placeholder 4">
            <a:extLst>
              <a:ext uri="{FF2B5EF4-FFF2-40B4-BE49-F238E27FC236}">
                <a16:creationId xmlns:a16="http://schemas.microsoft.com/office/drawing/2014/main" id="{E6E7B68E-6E3A-B508-6666-BADB79BE3E5E}"/>
              </a:ext>
            </a:extLst>
          </p:cNvPr>
          <p:cNvSpPr>
            <a:spLocks noGrp="1"/>
          </p:cNvSpPr>
          <p:nvPr>
            <p:ph type="sldNum" sz="quarter" idx="12"/>
          </p:nvPr>
        </p:nvSpPr>
        <p:spPr>
          <a:xfrm>
            <a:off x="8610600" y="6356350"/>
            <a:ext cx="2743200" cy="365125"/>
          </a:xfrm>
        </p:spPr>
        <p:txBody>
          <a:bodyPr>
            <a:normAutofit/>
          </a:bodyPr>
          <a:lstStyle/>
          <a:p>
            <a:pPr>
              <a:spcAft>
                <a:spcPts val="600"/>
              </a:spcAft>
            </a:pPr>
            <a:fld id="{A7CD31F4-64FA-4BA0-9498-67783267A8C8}" type="slidenum">
              <a:rPr lang="en-US">
                <a:solidFill>
                  <a:schemeClr val="tx1"/>
                </a:solidFill>
              </a:rPr>
              <a:pPr>
                <a:spcAft>
                  <a:spcPts val="600"/>
                </a:spcAft>
              </a:pPr>
              <a:t>37</a:t>
            </a:fld>
            <a:endParaRPr lang="en-US">
              <a:solidFill>
                <a:schemeClr val="tx1"/>
              </a:solidFill>
            </a:endParaRPr>
          </a:p>
        </p:txBody>
      </p:sp>
      <p:pic>
        <p:nvPicPr>
          <p:cNvPr id="6" name="Picture 5">
            <a:extLst>
              <a:ext uri="{FF2B5EF4-FFF2-40B4-BE49-F238E27FC236}">
                <a16:creationId xmlns:a16="http://schemas.microsoft.com/office/drawing/2014/main" id="{12FEDFD0-D583-6A42-2DA4-AB9B768E7444}"/>
              </a:ext>
            </a:extLst>
          </p:cNvPr>
          <p:cNvPicPr>
            <a:picLocks noChangeAspect="1"/>
          </p:cNvPicPr>
          <p:nvPr/>
        </p:nvPicPr>
        <p:blipFill>
          <a:blip r:embed="rId2"/>
          <a:stretch>
            <a:fillRect/>
          </a:stretch>
        </p:blipFill>
        <p:spPr>
          <a:xfrm>
            <a:off x="1741144" y="4014435"/>
            <a:ext cx="8383170" cy="2524477"/>
          </a:xfrm>
          <a:prstGeom prst="rect">
            <a:avLst/>
          </a:prstGeom>
        </p:spPr>
      </p:pic>
    </p:spTree>
    <p:extLst>
      <p:ext uri="{BB962C8B-B14F-4D97-AF65-F5344CB8AC3E}">
        <p14:creationId xmlns:p14="http://schemas.microsoft.com/office/powerpoint/2010/main" val="140326398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15DCF23-8152-4B5B-BA9A-502CD2A06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8226936-4F26-4B37-81F9-99B046040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936457" y="-397543"/>
            <a:ext cx="2319084" cy="12192002"/>
          </a:xfrm>
          <a:custGeom>
            <a:avLst/>
            <a:gdLst>
              <a:gd name="connsiteX0" fmla="*/ 2319006 w 2319084"/>
              <a:gd name="connsiteY0" fmla="*/ 3665900 h 12192002"/>
              <a:gd name="connsiteX1" fmla="*/ 2297234 w 2319084"/>
              <a:gd name="connsiteY1" fmla="*/ 4137482 h 12192002"/>
              <a:gd name="connsiteX2" fmla="*/ 2280988 w 2319084"/>
              <a:gd name="connsiteY2" fmla="*/ 4949832 h 12192002"/>
              <a:gd name="connsiteX3" fmla="*/ 2290690 w 2319084"/>
              <a:gd name="connsiteY3" fmla="*/ 5307482 h 12192002"/>
              <a:gd name="connsiteX4" fmla="*/ 2266323 w 2319084"/>
              <a:gd name="connsiteY4" fmla="*/ 6277505 h 12192002"/>
              <a:gd name="connsiteX5" fmla="*/ 2285049 w 2319084"/>
              <a:gd name="connsiteY5" fmla="*/ 7709921 h 12192002"/>
              <a:gd name="connsiteX6" fmla="*/ 2283470 w 2319084"/>
              <a:gd name="connsiteY6" fmla="*/ 8936700 h 12192002"/>
              <a:gd name="connsiteX7" fmla="*/ 2291141 w 2319084"/>
              <a:gd name="connsiteY7" fmla="*/ 9338014 h 12192002"/>
              <a:gd name="connsiteX8" fmla="*/ 2291141 w 2319084"/>
              <a:gd name="connsiteY8" fmla="*/ 9717836 h 12192002"/>
              <a:gd name="connsiteX9" fmla="*/ 2223452 w 2319084"/>
              <a:gd name="connsiteY9" fmla="*/ 10882180 h 12192002"/>
              <a:gd name="connsiteX10" fmla="*/ 2250930 w 2319084"/>
              <a:gd name="connsiteY10" fmla="*/ 11926948 h 12192002"/>
              <a:gd name="connsiteX11" fmla="*/ 2281673 w 2319084"/>
              <a:gd name="connsiteY11" fmla="*/ 12192002 h 12192002"/>
              <a:gd name="connsiteX12" fmla="*/ 336047 w 2319084"/>
              <a:gd name="connsiteY12" fmla="*/ 12192002 h 12192002"/>
              <a:gd name="connsiteX13" fmla="*/ 336047 w 2319084"/>
              <a:gd name="connsiteY13" fmla="*/ 12192001 h 12192002"/>
              <a:gd name="connsiteX14" fmla="*/ 0 w 2319084"/>
              <a:gd name="connsiteY14" fmla="*/ 12192001 h 12192002"/>
              <a:gd name="connsiteX15" fmla="*/ 0 w 2319084"/>
              <a:gd name="connsiteY15" fmla="*/ 0 h 12192002"/>
              <a:gd name="connsiteX16" fmla="*/ 501650 w 2319084"/>
              <a:gd name="connsiteY16" fmla="*/ 0 h 12192002"/>
              <a:gd name="connsiteX17" fmla="*/ 501650 w 2319084"/>
              <a:gd name="connsiteY17" fmla="*/ 1 h 12192002"/>
              <a:gd name="connsiteX18" fmla="*/ 2286832 w 2319084"/>
              <a:gd name="connsiteY18" fmla="*/ 1 h 12192002"/>
              <a:gd name="connsiteX19" fmla="*/ 2269753 w 2319084"/>
              <a:gd name="connsiteY19" fmla="*/ 168559 h 12192002"/>
              <a:gd name="connsiteX20" fmla="*/ 2278732 w 2319084"/>
              <a:gd name="connsiteY20" fmla="*/ 749861 h 12192002"/>
              <a:gd name="connsiteX21" fmla="*/ 2285726 w 2319084"/>
              <a:gd name="connsiteY21" fmla="*/ 1443898 h 12192002"/>
              <a:gd name="connsiteX22" fmla="*/ 2250755 w 2319084"/>
              <a:gd name="connsiteY22" fmla="*/ 1979809 h 12192002"/>
              <a:gd name="connsiteX23" fmla="*/ 2300165 w 2319084"/>
              <a:gd name="connsiteY23" fmla="*/ 3194149 h 12192002"/>
              <a:gd name="connsiteX24" fmla="*/ 2319006 w 2319084"/>
              <a:gd name="connsiteY24" fmla="*/ 3665900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19084" h="12192002">
                <a:moveTo>
                  <a:pt x="2319006" y="3665900"/>
                </a:moveTo>
                <a:cubicBezTo>
                  <a:pt x="2319853" y="3823094"/>
                  <a:pt x="2313930" y="3980259"/>
                  <a:pt x="2297234" y="4137482"/>
                </a:cubicBezTo>
                <a:cubicBezTo>
                  <a:pt x="2268805" y="4407585"/>
                  <a:pt x="2253913" y="4678140"/>
                  <a:pt x="2280988" y="4949832"/>
                </a:cubicBezTo>
                <a:cubicBezTo>
                  <a:pt x="2292946" y="5068597"/>
                  <a:pt x="2305808" y="5188719"/>
                  <a:pt x="2290690" y="5307482"/>
                </a:cubicBezTo>
                <a:cubicBezTo>
                  <a:pt x="2249850" y="5630293"/>
                  <a:pt x="2256170" y="5954015"/>
                  <a:pt x="2266323" y="6277505"/>
                </a:cubicBezTo>
                <a:cubicBezTo>
                  <a:pt x="2281440" y="6755050"/>
                  <a:pt x="2306483" y="7231919"/>
                  <a:pt x="2285049" y="7709921"/>
                </a:cubicBezTo>
                <a:cubicBezTo>
                  <a:pt x="2266773" y="8118471"/>
                  <a:pt x="2296330" y="8527702"/>
                  <a:pt x="2283470" y="8936700"/>
                </a:cubicBezTo>
                <a:cubicBezTo>
                  <a:pt x="2279138" y="9070512"/>
                  <a:pt x="2281710" y="9204454"/>
                  <a:pt x="2291141" y="9338014"/>
                </a:cubicBezTo>
                <a:cubicBezTo>
                  <a:pt x="2302762" y="9464358"/>
                  <a:pt x="2302762" y="9591492"/>
                  <a:pt x="2291141" y="9717836"/>
                </a:cubicBezTo>
                <a:cubicBezTo>
                  <a:pt x="2247594" y="10104668"/>
                  <a:pt x="2229772" y="10493310"/>
                  <a:pt x="2223452" y="10882180"/>
                </a:cubicBezTo>
                <a:cubicBezTo>
                  <a:pt x="2217699" y="11231010"/>
                  <a:pt x="2220576" y="11579710"/>
                  <a:pt x="2250930" y="11926948"/>
                </a:cubicBezTo>
                <a:lnTo>
                  <a:pt x="2281673" y="12192002"/>
                </a:lnTo>
                <a:lnTo>
                  <a:pt x="336047" y="12192002"/>
                </a:lnTo>
                <a:lnTo>
                  <a:pt x="336047" y="12192001"/>
                </a:lnTo>
                <a:lnTo>
                  <a:pt x="0" y="12192001"/>
                </a:lnTo>
                <a:lnTo>
                  <a:pt x="0" y="0"/>
                </a:lnTo>
                <a:lnTo>
                  <a:pt x="501650" y="0"/>
                </a:lnTo>
                <a:lnTo>
                  <a:pt x="501650" y="1"/>
                </a:lnTo>
                <a:lnTo>
                  <a:pt x="2286832" y="1"/>
                </a:lnTo>
                <a:lnTo>
                  <a:pt x="2269753" y="168559"/>
                </a:lnTo>
                <a:cubicBezTo>
                  <a:pt x="2257580" y="362008"/>
                  <a:pt x="2265872" y="555934"/>
                  <a:pt x="2278732" y="749861"/>
                </a:cubicBezTo>
                <a:cubicBezTo>
                  <a:pt x="2297978" y="980723"/>
                  <a:pt x="2300325" y="1212702"/>
                  <a:pt x="2285726" y="1443898"/>
                </a:cubicBezTo>
                <a:cubicBezTo>
                  <a:pt x="2271513" y="1622385"/>
                  <a:pt x="2255493" y="1800869"/>
                  <a:pt x="2250755" y="1979809"/>
                </a:cubicBezTo>
                <a:cubicBezTo>
                  <a:pt x="2239471" y="2387004"/>
                  <a:pt x="2273317" y="2789896"/>
                  <a:pt x="2300165" y="3194149"/>
                </a:cubicBezTo>
                <a:cubicBezTo>
                  <a:pt x="2310545" y="3351484"/>
                  <a:pt x="2318160" y="3508706"/>
                  <a:pt x="2319006" y="3665900"/>
                </a:cubicBezTo>
                <a:close/>
              </a:path>
            </a:pathLst>
          </a:custGeom>
          <a:solidFill>
            <a:srgbClr val="9699C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3D51F7E-1136-683A-1A15-A04718CBEEDB}"/>
              </a:ext>
            </a:extLst>
          </p:cNvPr>
          <p:cNvSpPr>
            <a:spLocks noGrp="1"/>
          </p:cNvSpPr>
          <p:nvPr>
            <p:ph type="title"/>
          </p:nvPr>
        </p:nvSpPr>
        <p:spPr>
          <a:xfrm>
            <a:off x="838200" y="4867654"/>
            <a:ext cx="10515600" cy="1325563"/>
          </a:xfrm>
        </p:spPr>
        <p:txBody>
          <a:bodyPr>
            <a:normAutofit/>
          </a:bodyPr>
          <a:lstStyle/>
          <a:p>
            <a:r>
              <a:rPr lang="en-US" sz="7200">
                <a:solidFill>
                  <a:schemeClr val="bg1"/>
                </a:solidFill>
                <a:latin typeface="Sitka Display" panose="02000505000000020004" pitchFamily="2" charset="0"/>
              </a:rPr>
              <a:t>Take-home Message</a:t>
            </a:r>
          </a:p>
        </p:txBody>
      </p:sp>
      <p:sp>
        <p:nvSpPr>
          <p:cNvPr id="4" name="Slide Number Placeholder 3">
            <a:extLst>
              <a:ext uri="{FF2B5EF4-FFF2-40B4-BE49-F238E27FC236}">
                <a16:creationId xmlns:a16="http://schemas.microsoft.com/office/drawing/2014/main" id="{51368DEF-1AA3-CAA3-28B0-F08946FE108A}"/>
              </a:ext>
            </a:extLst>
          </p:cNvPr>
          <p:cNvSpPr>
            <a:spLocks noGrp="1"/>
          </p:cNvSpPr>
          <p:nvPr>
            <p:ph type="sldNum" sz="quarter" idx="12"/>
          </p:nvPr>
        </p:nvSpPr>
        <p:spPr>
          <a:xfrm>
            <a:off x="8610600" y="6356350"/>
            <a:ext cx="2743200" cy="365125"/>
          </a:xfrm>
        </p:spPr>
        <p:txBody>
          <a:bodyPr>
            <a:normAutofit/>
          </a:bodyPr>
          <a:lstStyle/>
          <a:p>
            <a:pPr>
              <a:spcAft>
                <a:spcPts val="600"/>
              </a:spcAft>
            </a:pPr>
            <a:fld id="{A7CD31F4-64FA-4BA0-9498-67783267A8C8}" type="slidenum">
              <a:rPr lang="en-US">
                <a:solidFill>
                  <a:schemeClr val="bg1"/>
                </a:solidFill>
              </a:rPr>
              <a:pPr>
                <a:spcAft>
                  <a:spcPts val="600"/>
                </a:spcAft>
              </a:pPr>
              <a:t>38</a:t>
            </a:fld>
            <a:endParaRPr lang="en-US">
              <a:solidFill>
                <a:schemeClr val="bg1"/>
              </a:solidFill>
            </a:endParaRPr>
          </a:p>
        </p:txBody>
      </p:sp>
      <p:graphicFrame>
        <p:nvGraphicFramePr>
          <p:cNvPr id="13" name="Content Placeholder 2">
            <a:extLst>
              <a:ext uri="{FF2B5EF4-FFF2-40B4-BE49-F238E27FC236}">
                <a16:creationId xmlns:a16="http://schemas.microsoft.com/office/drawing/2014/main" id="{89A9D917-2281-857B-9AED-74F26010B143}"/>
              </a:ext>
            </a:extLst>
          </p:cNvPr>
          <p:cNvGraphicFramePr>
            <a:graphicFrameLocks noGrp="1"/>
          </p:cNvGraphicFramePr>
          <p:nvPr>
            <p:ph idx="1"/>
            <p:extLst>
              <p:ext uri="{D42A27DB-BD31-4B8C-83A1-F6EECF244321}">
                <p14:modId xmlns:p14="http://schemas.microsoft.com/office/powerpoint/2010/main" val="3107531245"/>
              </p:ext>
            </p:extLst>
          </p:nvPr>
        </p:nvGraphicFramePr>
        <p:xfrm>
          <a:off x="838200" y="384735"/>
          <a:ext cx="10515600" cy="39533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102977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rgbClr val="9699C6"/>
          </a:solidFill>
          <a:ln w="38100" cap="rnd">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D797AA-6181-393D-9975-46CB3E09073C}"/>
              </a:ext>
            </a:extLst>
          </p:cNvPr>
          <p:cNvSpPr>
            <a:spLocks noGrp="1"/>
          </p:cNvSpPr>
          <p:nvPr>
            <p:ph type="title"/>
          </p:nvPr>
        </p:nvSpPr>
        <p:spPr>
          <a:xfrm>
            <a:off x="838200" y="365125"/>
            <a:ext cx="10515600" cy="1325563"/>
          </a:xfrm>
        </p:spPr>
        <p:txBody>
          <a:bodyPr>
            <a:normAutofit/>
          </a:bodyPr>
          <a:lstStyle/>
          <a:p>
            <a:r>
              <a:rPr lang="en-US" sz="4400" dirty="0">
                <a:latin typeface="Sitka Display" panose="02000505000000020004" pitchFamily="2" charset="0"/>
              </a:rPr>
              <a:t>References </a:t>
            </a:r>
          </a:p>
        </p:txBody>
      </p:sp>
      <p:sp>
        <p:nvSpPr>
          <p:cNvPr id="3" name="Content Placeholder 2">
            <a:extLst>
              <a:ext uri="{FF2B5EF4-FFF2-40B4-BE49-F238E27FC236}">
                <a16:creationId xmlns:a16="http://schemas.microsoft.com/office/drawing/2014/main" id="{D0B94866-A846-69F7-49B8-A7F58D1D1FDD}"/>
              </a:ext>
            </a:extLst>
          </p:cNvPr>
          <p:cNvSpPr>
            <a:spLocks noGrp="1"/>
          </p:cNvSpPr>
          <p:nvPr>
            <p:ph idx="1"/>
          </p:nvPr>
        </p:nvSpPr>
        <p:spPr>
          <a:xfrm>
            <a:off x="838200" y="1929384"/>
            <a:ext cx="10515600" cy="4251960"/>
          </a:xfrm>
        </p:spPr>
        <p:txBody>
          <a:bodyPr>
            <a:normAutofit/>
          </a:bodyPr>
          <a:lstStyle/>
          <a:p>
            <a:pPr>
              <a:lnSpc>
                <a:spcPct val="100000"/>
              </a:lnSpc>
            </a:pPr>
            <a:r>
              <a:rPr lang="en-US" sz="1600" dirty="0">
                <a:latin typeface="Sitka Display" panose="02000505000000020004" pitchFamily="2" charset="0"/>
              </a:rPr>
              <a:t>Schuster, R. M., </a:t>
            </a:r>
            <a:r>
              <a:rPr lang="en-US" sz="1600" dirty="0" err="1">
                <a:latin typeface="Sitka Display" panose="02000505000000020004" pitchFamily="2" charset="0"/>
              </a:rPr>
              <a:t>Hammitt</a:t>
            </a:r>
            <a:r>
              <a:rPr lang="en-US" sz="1600" dirty="0">
                <a:latin typeface="Sitka Display" panose="02000505000000020004" pitchFamily="2" charset="0"/>
              </a:rPr>
              <a:t>, W. E., &amp; Moore, D. (2003). A theoretical model to measure the appraisal and coping response to hassles in outdoor recreation settings. Leisure Sciences, 25(2–3), 277–299. </a:t>
            </a:r>
            <a:r>
              <a:rPr lang="en-US" sz="1600" dirty="0">
                <a:latin typeface="Sitka Display" panose="02000505000000020004" pitchFamily="2" charset="0"/>
                <a:hlinkClick r:id="rId2"/>
              </a:rPr>
              <a:t>https://doi.org/10.1080/01490400306568</a:t>
            </a:r>
            <a:endParaRPr lang="en-US" sz="1600" dirty="0">
              <a:latin typeface="Sitka Display" panose="02000505000000020004" pitchFamily="2" charset="0"/>
            </a:endParaRPr>
          </a:p>
          <a:p>
            <a:pPr>
              <a:lnSpc>
                <a:spcPct val="100000"/>
              </a:lnSpc>
            </a:pPr>
            <a:r>
              <a:rPr lang="en-US" sz="1600" dirty="0">
                <a:latin typeface="Sitka Display" panose="02000505000000020004" pitchFamily="2" charset="0"/>
              </a:rPr>
              <a:t>Saini, A. (2024, May 22). Guide on Support Vector Machine (SVM) Algorithm. Analytics Vidhya. </a:t>
            </a:r>
            <a:r>
              <a:rPr lang="en-US" sz="1600" dirty="0">
                <a:latin typeface="Sitka Display" panose="02000505000000020004" pitchFamily="2" charset="0"/>
                <a:hlinkClick r:id="rId3"/>
              </a:rPr>
              <a:t>https://www.analyticsvidhya.com/blog/2021/10/support-vector-machinessvm-a-complete-guide-for-beginners/</a:t>
            </a:r>
            <a:endParaRPr lang="en-US" sz="1600" dirty="0">
              <a:latin typeface="Sitka Display" panose="02000505000000020004" pitchFamily="2" charset="0"/>
            </a:endParaRPr>
          </a:p>
          <a:p>
            <a:pPr>
              <a:lnSpc>
                <a:spcPct val="100000"/>
              </a:lnSpc>
            </a:pPr>
            <a:r>
              <a:rPr lang="en-US" sz="1600" dirty="0" err="1">
                <a:latin typeface="Sitka Display" panose="02000505000000020004" pitchFamily="2" charset="0"/>
              </a:rPr>
              <a:t>GeeksforGeeks</a:t>
            </a:r>
            <a:r>
              <a:rPr lang="en-US" sz="1600" dirty="0">
                <a:latin typeface="Sitka Display" panose="02000505000000020004" pitchFamily="2" charset="0"/>
              </a:rPr>
              <a:t>. (2024, February 22). Random Forest algorithm in machine learning. </a:t>
            </a:r>
            <a:r>
              <a:rPr lang="en-US" sz="1600" dirty="0" err="1">
                <a:latin typeface="Sitka Display" panose="02000505000000020004" pitchFamily="2" charset="0"/>
              </a:rPr>
              <a:t>GeeksforGeeks</a:t>
            </a:r>
            <a:r>
              <a:rPr lang="en-US" sz="1600" dirty="0">
                <a:latin typeface="Sitka Display" panose="02000505000000020004" pitchFamily="2" charset="0"/>
              </a:rPr>
              <a:t>. </a:t>
            </a:r>
            <a:r>
              <a:rPr lang="en-US" sz="1600" dirty="0">
                <a:latin typeface="Sitka Display" panose="02000505000000020004" pitchFamily="2" charset="0"/>
                <a:hlinkClick r:id="rId4"/>
              </a:rPr>
              <a:t>https://www.geeksforgeeks.org/random-forest-algorithm-in-machine-learning/</a:t>
            </a:r>
            <a:endParaRPr lang="en-US" sz="1600" dirty="0">
              <a:latin typeface="Sitka Display" panose="02000505000000020004" pitchFamily="2" charset="0"/>
            </a:endParaRPr>
          </a:p>
          <a:p>
            <a:pPr>
              <a:lnSpc>
                <a:spcPct val="100000"/>
              </a:lnSpc>
            </a:pPr>
            <a:r>
              <a:rPr lang="en-US" sz="1600" dirty="0" err="1">
                <a:latin typeface="Sitka Display" panose="02000505000000020004" pitchFamily="2" charset="0"/>
              </a:rPr>
              <a:t>Serengil</a:t>
            </a:r>
            <a:r>
              <a:rPr lang="en-US" sz="1600" dirty="0">
                <a:latin typeface="Sitka Display" panose="02000505000000020004" pitchFamily="2" charset="0"/>
              </a:rPr>
              <a:t>, S. (2021, December 25). A gentle introduction to </a:t>
            </a:r>
            <a:r>
              <a:rPr lang="en-US" sz="1600" dirty="0" err="1">
                <a:latin typeface="Sitka Display" panose="02000505000000020004" pitchFamily="2" charset="0"/>
              </a:rPr>
              <a:t>LightGBM</a:t>
            </a:r>
            <a:r>
              <a:rPr lang="en-US" sz="1600" dirty="0">
                <a:latin typeface="Sitka Display" panose="02000505000000020004" pitchFamily="2" charset="0"/>
              </a:rPr>
              <a:t> for Applied Machine Learning. </a:t>
            </a:r>
            <a:r>
              <a:rPr lang="en-US" sz="1600" dirty="0" err="1">
                <a:latin typeface="Sitka Display" panose="02000505000000020004" pitchFamily="2" charset="0"/>
              </a:rPr>
              <a:t>Sefik</a:t>
            </a:r>
            <a:r>
              <a:rPr lang="en-US" sz="1600" dirty="0">
                <a:latin typeface="Sitka Display" panose="02000505000000020004" pitchFamily="2" charset="0"/>
              </a:rPr>
              <a:t> </a:t>
            </a:r>
            <a:r>
              <a:rPr lang="en-US" sz="1600" dirty="0" err="1">
                <a:latin typeface="Sitka Display" panose="02000505000000020004" pitchFamily="2" charset="0"/>
              </a:rPr>
              <a:t>Ilkin</a:t>
            </a:r>
            <a:r>
              <a:rPr lang="en-US" sz="1600" dirty="0">
                <a:latin typeface="Sitka Display" panose="02000505000000020004" pitchFamily="2" charset="0"/>
              </a:rPr>
              <a:t> </a:t>
            </a:r>
            <a:r>
              <a:rPr lang="en-US" sz="1600" dirty="0" err="1">
                <a:latin typeface="Sitka Display" panose="02000505000000020004" pitchFamily="2" charset="0"/>
              </a:rPr>
              <a:t>Serengil</a:t>
            </a:r>
            <a:r>
              <a:rPr lang="en-US" sz="1600" dirty="0">
                <a:latin typeface="Sitka Display" panose="02000505000000020004" pitchFamily="2" charset="0"/>
              </a:rPr>
              <a:t>. </a:t>
            </a:r>
            <a:r>
              <a:rPr lang="en-US" sz="1600" dirty="0">
                <a:latin typeface="Sitka Display" panose="02000505000000020004" pitchFamily="2" charset="0"/>
                <a:hlinkClick r:id="rId5"/>
              </a:rPr>
              <a:t>https://sefiks.com/2018/10/13/a-gentle-introduction-to-lightgbm-for-applied-machine-learning/</a:t>
            </a:r>
            <a:endParaRPr lang="en-US" sz="1600" dirty="0">
              <a:latin typeface="Sitka Display" panose="02000505000000020004" pitchFamily="2" charset="0"/>
            </a:endParaRPr>
          </a:p>
          <a:p>
            <a:pPr>
              <a:lnSpc>
                <a:spcPct val="100000"/>
              </a:lnSpc>
            </a:pPr>
            <a:endParaRPr lang="en-US" sz="2000" dirty="0">
              <a:latin typeface="Sitka Display" panose="02000505000000020004" pitchFamily="2" charset="0"/>
            </a:endParaRPr>
          </a:p>
        </p:txBody>
      </p:sp>
      <p:sp>
        <p:nvSpPr>
          <p:cNvPr id="4" name="Slide Number Placeholder 3">
            <a:extLst>
              <a:ext uri="{FF2B5EF4-FFF2-40B4-BE49-F238E27FC236}">
                <a16:creationId xmlns:a16="http://schemas.microsoft.com/office/drawing/2014/main" id="{16EDAAA1-A4E3-6831-DDEA-C7E85B7631AF}"/>
              </a:ext>
            </a:extLst>
          </p:cNvPr>
          <p:cNvSpPr>
            <a:spLocks noGrp="1"/>
          </p:cNvSpPr>
          <p:nvPr>
            <p:ph type="sldNum" sz="quarter" idx="12"/>
          </p:nvPr>
        </p:nvSpPr>
        <p:spPr>
          <a:xfrm>
            <a:off x="8610600" y="6356350"/>
            <a:ext cx="2743200" cy="365125"/>
          </a:xfrm>
        </p:spPr>
        <p:txBody>
          <a:bodyPr>
            <a:normAutofit/>
          </a:bodyPr>
          <a:lstStyle/>
          <a:p>
            <a:pPr>
              <a:spcAft>
                <a:spcPts val="600"/>
              </a:spcAft>
            </a:pPr>
            <a:fld id="{A7CD31F4-64FA-4BA0-9498-67783267A8C8}" type="slidenum">
              <a:rPr lang="en-US">
                <a:solidFill>
                  <a:schemeClr val="tx1"/>
                </a:solidFill>
              </a:rPr>
              <a:pPr>
                <a:spcAft>
                  <a:spcPts val="600"/>
                </a:spcAft>
              </a:pPr>
              <a:t>39</a:t>
            </a:fld>
            <a:endParaRPr lang="en-US">
              <a:solidFill>
                <a:schemeClr val="tx1"/>
              </a:solidFill>
            </a:endParaRPr>
          </a:p>
        </p:txBody>
      </p:sp>
    </p:spTree>
    <p:extLst>
      <p:ext uri="{BB962C8B-B14F-4D97-AF65-F5344CB8AC3E}">
        <p14:creationId xmlns:p14="http://schemas.microsoft.com/office/powerpoint/2010/main" val="361981091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rgbClr val="9699C6"/>
          </a:solidFill>
          <a:ln w="38100" cap="rnd">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79BBE4-ACD1-CA6D-E1E7-C07E726936E3}"/>
              </a:ext>
            </a:extLst>
          </p:cNvPr>
          <p:cNvSpPr>
            <a:spLocks noGrp="1"/>
          </p:cNvSpPr>
          <p:nvPr>
            <p:ph type="title"/>
          </p:nvPr>
        </p:nvSpPr>
        <p:spPr>
          <a:xfrm>
            <a:off x="838200" y="365125"/>
            <a:ext cx="10515600" cy="1325563"/>
          </a:xfrm>
        </p:spPr>
        <p:txBody>
          <a:bodyPr>
            <a:normAutofit/>
          </a:bodyPr>
          <a:lstStyle/>
          <a:p>
            <a:r>
              <a:rPr lang="en-US" sz="4000" dirty="0">
                <a:latin typeface="Sitka Display" panose="02000505000000020004" pitchFamily="2" charset="0"/>
              </a:rPr>
              <a:t>What Is Stress?</a:t>
            </a:r>
          </a:p>
        </p:txBody>
      </p:sp>
      <p:sp>
        <p:nvSpPr>
          <p:cNvPr id="3" name="Content Placeholder 2">
            <a:extLst>
              <a:ext uri="{FF2B5EF4-FFF2-40B4-BE49-F238E27FC236}">
                <a16:creationId xmlns:a16="http://schemas.microsoft.com/office/drawing/2014/main" id="{FDFDD302-2B68-275F-51C0-6264ECE03D18}"/>
              </a:ext>
            </a:extLst>
          </p:cNvPr>
          <p:cNvSpPr>
            <a:spLocks noGrp="1"/>
          </p:cNvSpPr>
          <p:nvPr>
            <p:ph idx="1"/>
          </p:nvPr>
        </p:nvSpPr>
        <p:spPr>
          <a:xfrm>
            <a:off x="838200" y="1929384"/>
            <a:ext cx="10515600" cy="4251960"/>
          </a:xfrm>
        </p:spPr>
        <p:txBody>
          <a:bodyPr>
            <a:normAutofit/>
          </a:bodyPr>
          <a:lstStyle/>
          <a:p>
            <a:r>
              <a:rPr lang="en-US" sz="2000" dirty="0">
                <a:latin typeface="Sitka Display" panose="02000505000000020004" pitchFamily="2" charset="0"/>
              </a:rPr>
              <a:t>A common experience</a:t>
            </a:r>
          </a:p>
          <a:p>
            <a:r>
              <a:rPr lang="en-US" sz="2000" dirty="0">
                <a:latin typeface="Sitka Display" panose="02000505000000020004" pitchFamily="2" charset="0"/>
              </a:rPr>
              <a:t>Body’s reaction to challenges: Fight or flight response</a:t>
            </a:r>
          </a:p>
          <a:p>
            <a:r>
              <a:rPr lang="en-US" sz="2000" dirty="0">
                <a:latin typeface="Sitka Display" panose="02000505000000020004" pitchFamily="2" charset="0"/>
              </a:rPr>
              <a:t>Effects on mind:</a:t>
            </a:r>
          </a:p>
          <a:p>
            <a:pPr marL="0" indent="0">
              <a:buNone/>
            </a:pPr>
            <a:r>
              <a:rPr lang="en-US" sz="2000" dirty="0">
                <a:latin typeface="Sitka Display" panose="02000505000000020004" pitchFamily="2" charset="0"/>
              </a:rPr>
              <a:t>                  Short term or long term</a:t>
            </a:r>
          </a:p>
        </p:txBody>
      </p:sp>
      <p:pic>
        <p:nvPicPr>
          <p:cNvPr id="4" name="Picture 4" descr="Clipart stressed man.">
            <a:extLst>
              <a:ext uri="{FF2B5EF4-FFF2-40B4-BE49-F238E27FC236}">
                <a16:creationId xmlns:a16="http://schemas.microsoft.com/office/drawing/2014/main" id="{15389759-D546-1016-DF44-EF30F4C9BBC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 r="8321" b="2596"/>
          <a:stretch/>
        </p:blipFill>
        <p:spPr bwMode="auto">
          <a:xfrm>
            <a:off x="8882532" y="2913652"/>
            <a:ext cx="3309468" cy="394434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2C063761-662C-C743-CBF0-0A86D25F3D03}"/>
              </a:ext>
            </a:extLst>
          </p:cNvPr>
          <p:cNvSpPr>
            <a:spLocks noGrp="1"/>
          </p:cNvSpPr>
          <p:nvPr>
            <p:ph type="sldNum" sz="quarter" idx="12"/>
          </p:nvPr>
        </p:nvSpPr>
        <p:spPr/>
        <p:txBody>
          <a:bodyPr/>
          <a:lstStyle/>
          <a:p>
            <a:fld id="{A7CD31F4-64FA-4BA0-9498-67783267A8C8}" type="slidenum">
              <a:rPr lang="en-US" smtClean="0"/>
              <a:t>4</a:t>
            </a:fld>
            <a:endParaRPr lang="en-US"/>
          </a:p>
        </p:txBody>
      </p:sp>
    </p:spTree>
    <p:extLst>
      <p:ext uri="{BB962C8B-B14F-4D97-AF65-F5344CB8AC3E}">
        <p14:creationId xmlns:p14="http://schemas.microsoft.com/office/powerpoint/2010/main" val="2864255827"/>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5" name="Rectangle 4">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11126B-571A-1699-CD3A-B56C03B7A0B5}"/>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9600" dirty="0"/>
              <a:t>Thankyou </a:t>
            </a:r>
          </a:p>
        </p:txBody>
      </p:sp>
      <p:sp>
        <p:nvSpPr>
          <p:cNvPr id="8" name="Rectangle 6">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9699C6"/>
          </a:solidFill>
          <a:ln w="38100" cap="rnd">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39D013AB-33D0-8C17-83C2-C243542A9755}"/>
              </a:ext>
            </a:extLst>
          </p:cNvPr>
          <p:cNvSpPr>
            <a:spLocks noGrp="1"/>
          </p:cNvSpPr>
          <p:nvPr>
            <p:ph type="sldNum" sz="quarter" idx="12"/>
          </p:nvPr>
        </p:nvSpPr>
        <p:spPr/>
        <p:txBody>
          <a:bodyPr/>
          <a:lstStyle/>
          <a:p>
            <a:fld id="{A7CD31F4-64FA-4BA0-9498-67783267A8C8}" type="slidenum">
              <a:rPr lang="en-US" smtClean="0"/>
              <a:t>40</a:t>
            </a:fld>
            <a:endParaRPr lang="en-US"/>
          </a:p>
        </p:txBody>
      </p:sp>
    </p:spTree>
    <p:extLst>
      <p:ext uri="{BB962C8B-B14F-4D97-AF65-F5344CB8AC3E}">
        <p14:creationId xmlns:p14="http://schemas.microsoft.com/office/powerpoint/2010/main" val="79856811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B76846-1D41-10DB-1DD6-CA751EF87820}"/>
              </a:ext>
            </a:extLst>
          </p:cNvPr>
          <p:cNvSpPr>
            <a:spLocks noGrp="1"/>
          </p:cNvSpPr>
          <p:nvPr>
            <p:ph type="title"/>
          </p:nvPr>
        </p:nvSpPr>
        <p:spPr>
          <a:xfrm>
            <a:off x="6739128" y="638089"/>
            <a:ext cx="4818888" cy="1476801"/>
          </a:xfrm>
        </p:spPr>
        <p:txBody>
          <a:bodyPr anchor="b">
            <a:normAutofit/>
          </a:bodyPr>
          <a:lstStyle/>
          <a:p>
            <a:r>
              <a:rPr lang="en-US" sz="4000" dirty="0">
                <a:latin typeface="Sitka Display" panose="02000505000000020004" pitchFamily="2" charset="0"/>
              </a:rPr>
              <a:t>Stress response</a:t>
            </a:r>
          </a:p>
        </p:txBody>
      </p:sp>
      <p:sp>
        <p:nvSpPr>
          <p:cNvPr id="103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81825"/>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9699C6"/>
          </a:solidFill>
          <a:ln w="38100" cap="rnd">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12FFE4-BA09-59C5-858C-6FBBF8BAF86E}"/>
              </a:ext>
            </a:extLst>
          </p:cNvPr>
          <p:cNvSpPr>
            <a:spLocks noGrp="1"/>
          </p:cNvSpPr>
          <p:nvPr>
            <p:ph idx="1"/>
          </p:nvPr>
        </p:nvSpPr>
        <p:spPr>
          <a:xfrm>
            <a:off x="6739128" y="2664886"/>
            <a:ext cx="4818888" cy="3550789"/>
          </a:xfrm>
        </p:spPr>
        <p:txBody>
          <a:bodyPr anchor="t">
            <a:normAutofit/>
          </a:bodyPr>
          <a:lstStyle/>
          <a:p>
            <a:r>
              <a:rPr lang="en-US" sz="2000" dirty="0">
                <a:latin typeface="Sitka Display" panose="02000505000000020004" pitchFamily="2" charset="0"/>
              </a:rPr>
              <a:t>Psychological </a:t>
            </a:r>
          </a:p>
          <a:p>
            <a:r>
              <a:rPr lang="en-US" sz="2000" dirty="0">
                <a:latin typeface="Sitka Display" panose="02000505000000020004" pitchFamily="2" charset="0"/>
              </a:rPr>
              <a:t>Physiological </a:t>
            </a:r>
          </a:p>
          <a:p>
            <a:r>
              <a:rPr lang="en-US" sz="2000" dirty="0">
                <a:latin typeface="Sitka Display" panose="02000505000000020004" pitchFamily="2" charset="0"/>
              </a:rPr>
              <a:t>Behavioral </a:t>
            </a:r>
          </a:p>
        </p:txBody>
      </p:sp>
      <mc:AlternateContent xmlns:mc="http://schemas.openxmlformats.org/markup-compatibility/2006" xmlns:p14="http://schemas.microsoft.com/office/powerpoint/2010/main">
        <mc:Choice Requires="p14">
          <p:contentPart p14:bwMode="auto" r:id="rId2">
            <p14:nvContentPartPr>
              <p14:cNvPr id="1035" name="Ink 103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6436237" y="1971579"/>
              <a:ext cx="360" cy="2160"/>
            </p14:xfrm>
          </p:contentPart>
        </mc:Choice>
        <mc:Fallback xmlns="">
          <p:pic>
            <p:nvPicPr>
              <p:cNvPr id="1035" name="Ink 103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6418237" y="1956150"/>
                <a:ext cx="36000" cy="32709"/>
              </a:xfrm>
              <a:prstGeom prst="rect">
                <a:avLst/>
              </a:prstGeom>
            </p:spPr>
          </p:pic>
        </mc:Fallback>
      </mc:AlternateContent>
      <p:pic>
        <p:nvPicPr>
          <p:cNvPr id="1026" name="Picture 2" descr="Stress Diagram">
            <a:extLst>
              <a:ext uri="{FF2B5EF4-FFF2-40B4-BE49-F238E27FC236}">
                <a16:creationId xmlns:a16="http://schemas.microsoft.com/office/drawing/2014/main" id="{AAFCAE27-6751-D676-ABCA-A3B2B8E6215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0936" y="1045160"/>
            <a:ext cx="5458968" cy="480389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EE3D83C-0D51-6AB6-3D11-FDE782A84137}"/>
              </a:ext>
            </a:extLst>
          </p:cNvPr>
          <p:cNvSpPr>
            <a:spLocks noGrp="1"/>
          </p:cNvSpPr>
          <p:nvPr>
            <p:ph type="sldNum" sz="quarter" idx="12"/>
          </p:nvPr>
        </p:nvSpPr>
        <p:spPr/>
        <p:txBody>
          <a:bodyPr/>
          <a:lstStyle/>
          <a:p>
            <a:fld id="{A7CD31F4-64FA-4BA0-9498-67783267A8C8}" type="slidenum">
              <a:rPr lang="en-US" smtClean="0"/>
              <a:t>5</a:t>
            </a:fld>
            <a:endParaRPr lang="en-US"/>
          </a:p>
        </p:txBody>
      </p:sp>
    </p:spTree>
    <p:extLst>
      <p:ext uri="{BB962C8B-B14F-4D97-AF65-F5344CB8AC3E}">
        <p14:creationId xmlns:p14="http://schemas.microsoft.com/office/powerpoint/2010/main" val="39179789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rgbClr val="9699C6"/>
          </a:solidFill>
          <a:ln w="38100" cap="rnd">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C9B5EB-17B3-7D46-8D3E-8C1D666BAFF2}"/>
              </a:ext>
            </a:extLst>
          </p:cNvPr>
          <p:cNvSpPr>
            <a:spLocks noGrp="1"/>
          </p:cNvSpPr>
          <p:nvPr>
            <p:ph type="title"/>
          </p:nvPr>
        </p:nvSpPr>
        <p:spPr>
          <a:xfrm>
            <a:off x="838200" y="365125"/>
            <a:ext cx="10515600" cy="1325563"/>
          </a:xfrm>
        </p:spPr>
        <p:txBody>
          <a:bodyPr>
            <a:normAutofit/>
          </a:bodyPr>
          <a:lstStyle/>
          <a:p>
            <a:pPr>
              <a:lnSpc>
                <a:spcPct val="90000"/>
              </a:lnSpc>
            </a:pPr>
            <a:r>
              <a:rPr lang="en-US" sz="4000" dirty="0">
                <a:latin typeface="Sitka Display" panose="02000505000000020004" pitchFamily="2" charset="0"/>
              </a:rPr>
              <a:t>Lazarus and Folkman's Transactional Model of Stress and Coping</a:t>
            </a:r>
          </a:p>
        </p:txBody>
      </p:sp>
      <p:sp>
        <p:nvSpPr>
          <p:cNvPr id="3" name="Content Placeholder 2">
            <a:extLst>
              <a:ext uri="{FF2B5EF4-FFF2-40B4-BE49-F238E27FC236}">
                <a16:creationId xmlns:a16="http://schemas.microsoft.com/office/drawing/2014/main" id="{411A0413-7690-7E5A-E41A-317C008C3D15}"/>
              </a:ext>
            </a:extLst>
          </p:cNvPr>
          <p:cNvSpPr>
            <a:spLocks noGrp="1"/>
          </p:cNvSpPr>
          <p:nvPr>
            <p:ph idx="1"/>
          </p:nvPr>
        </p:nvSpPr>
        <p:spPr>
          <a:xfrm>
            <a:off x="838200" y="1929384"/>
            <a:ext cx="10515600" cy="4251960"/>
          </a:xfrm>
        </p:spPr>
        <p:txBody>
          <a:bodyPr>
            <a:normAutofit/>
          </a:bodyPr>
          <a:lstStyle/>
          <a:p>
            <a:r>
              <a:rPr lang="en-US" sz="2000" dirty="0">
                <a:latin typeface="Sitka Display" panose="02000505000000020004" pitchFamily="2" charset="0"/>
              </a:rPr>
              <a:t>Our reaction has a powerful impact </a:t>
            </a:r>
          </a:p>
          <a:p>
            <a:r>
              <a:rPr lang="en-US" sz="2000" dirty="0">
                <a:latin typeface="Sitka Display" panose="02000505000000020004" pitchFamily="2" charset="0"/>
              </a:rPr>
              <a:t>Objective appraisal and coping strategies</a:t>
            </a:r>
          </a:p>
        </p:txBody>
      </p:sp>
      <p:pic>
        <p:nvPicPr>
          <p:cNvPr id="26" name="Picture 2" descr="Transactional stress/coping model based on the theory developed by Lazarus and Folkman (1984). ">
            <a:extLst>
              <a:ext uri="{FF2B5EF4-FFF2-40B4-BE49-F238E27FC236}">
                <a16:creationId xmlns:a16="http://schemas.microsoft.com/office/drawing/2014/main" id="{D4293F37-BF08-E58E-AA3E-9A1A6C45E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4389" y="3084049"/>
            <a:ext cx="6791325" cy="267652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8D3AC3F-E78C-86B2-EBF6-B4BF9E05D273}"/>
              </a:ext>
            </a:extLst>
          </p:cNvPr>
          <p:cNvSpPr txBox="1"/>
          <p:nvPr/>
        </p:nvSpPr>
        <p:spPr>
          <a:xfrm>
            <a:off x="1584389" y="5965471"/>
            <a:ext cx="2499843" cy="646331"/>
          </a:xfrm>
          <a:prstGeom prst="rect">
            <a:avLst/>
          </a:prstGeom>
          <a:noFill/>
        </p:spPr>
        <p:txBody>
          <a:bodyPr wrap="square">
            <a:spAutoFit/>
          </a:bodyPr>
          <a:lstStyle/>
          <a:p>
            <a:pPr algn="l"/>
            <a:r>
              <a:rPr lang="en-US" b="1" i="0" dirty="0">
                <a:solidFill>
                  <a:srgbClr val="FF0000"/>
                </a:solidFill>
                <a:effectLst/>
                <a:highlight>
                  <a:srgbClr val="FFFFFF"/>
                </a:highlight>
                <a:latin typeface="Calibri Light" panose="020F0302020204030204" pitchFamily="34" charset="0"/>
                <a:cs typeface="Calibri Light" panose="020F0302020204030204" pitchFamily="34" charset="0"/>
              </a:rPr>
              <a:t>How will this event affect my well-being?</a:t>
            </a:r>
          </a:p>
        </p:txBody>
      </p:sp>
      <p:cxnSp>
        <p:nvCxnSpPr>
          <p:cNvPr id="28" name="Straight Arrow Connector 27">
            <a:extLst>
              <a:ext uri="{FF2B5EF4-FFF2-40B4-BE49-F238E27FC236}">
                <a16:creationId xmlns:a16="http://schemas.microsoft.com/office/drawing/2014/main" id="{4C5FDA4D-CB88-2D1B-B63C-FBBDB7C5A842}"/>
              </a:ext>
            </a:extLst>
          </p:cNvPr>
          <p:cNvCxnSpPr/>
          <p:nvPr/>
        </p:nvCxnSpPr>
        <p:spPr>
          <a:xfrm flipH="1">
            <a:off x="3155660" y="4967948"/>
            <a:ext cx="399495" cy="887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7480D56-9185-BC97-4A3C-EF9CC5704338}"/>
              </a:ext>
            </a:extLst>
          </p:cNvPr>
          <p:cNvCxnSpPr>
            <a:cxnSpLocks/>
          </p:cNvCxnSpPr>
          <p:nvPr/>
        </p:nvCxnSpPr>
        <p:spPr>
          <a:xfrm>
            <a:off x="4843896" y="4967948"/>
            <a:ext cx="0" cy="1183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62DF5B4-1770-D300-819E-1726D5EFE595}"/>
              </a:ext>
            </a:extLst>
          </p:cNvPr>
          <p:cNvSpPr txBox="1"/>
          <p:nvPr/>
        </p:nvSpPr>
        <p:spPr>
          <a:xfrm>
            <a:off x="4737441" y="6176250"/>
            <a:ext cx="2898718" cy="369332"/>
          </a:xfrm>
          <a:prstGeom prst="rect">
            <a:avLst/>
          </a:prstGeom>
          <a:noFill/>
        </p:spPr>
        <p:txBody>
          <a:bodyPr wrap="square">
            <a:spAutoFit/>
          </a:bodyPr>
          <a:lstStyle/>
          <a:p>
            <a:pPr algn="l"/>
            <a:r>
              <a:rPr lang="en-US" b="1" i="0" dirty="0">
                <a:solidFill>
                  <a:srgbClr val="FF0000"/>
                </a:solidFill>
                <a:effectLst/>
                <a:highlight>
                  <a:srgbClr val="FFFFFF"/>
                </a:highlight>
                <a:latin typeface="Calibri Light" panose="020F0302020204030204" pitchFamily="34" charset="0"/>
                <a:cs typeface="Calibri Light" panose="020F0302020204030204" pitchFamily="34" charset="0"/>
              </a:rPr>
              <a:t>Do I have the ability to cope? </a:t>
            </a:r>
          </a:p>
        </p:txBody>
      </p:sp>
      <p:sp>
        <p:nvSpPr>
          <p:cNvPr id="4" name="Rectangle 1">
            <a:extLst>
              <a:ext uri="{FF2B5EF4-FFF2-40B4-BE49-F238E27FC236}">
                <a16:creationId xmlns:a16="http://schemas.microsoft.com/office/drawing/2014/main" id="{0066C809-DD20-947D-CE7E-93E57EC1D300}"/>
              </a:ext>
            </a:extLst>
          </p:cNvPr>
          <p:cNvSpPr>
            <a:spLocks noChangeArrowheads="1"/>
          </p:cNvSpPr>
          <p:nvPr/>
        </p:nvSpPr>
        <p:spPr bwMode="auto">
          <a:xfrm>
            <a:off x="3738035" y="2918731"/>
            <a:ext cx="301316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Sitka Display" panose="02000505000000020004" pitchFamily="2" charset="0"/>
              </a:rPr>
              <a:t>(Schuster et al., 2003)</a:t>
            </a:r>
          </a:p>
        </p:txBody>
      </p:sp>
      <p:sp>
        <p:nvSpPr>
          <p:cNvPr id="5" name="Slide Number Placeholder 4">
            <a:extLst>
              <a:ext uri="{FF2B5EF4-FFF2-40B4-BE49-F238E27FC236}">
                <a16:creationId xmlns:a16="http://schemas.microsoft.com/office/drawing/2014/main" id="{ED9EE9D6-9163-6CCF-320A-08EA8D2BE55F}"/>
              </a:ext>
            </a:extLst>
          </p:cNvPr>
          <p:cNvSpPr>
            <a:spLocks noGrp="1"/>
          </p:cNvSpPr>
          <p:nvPr>
            <p:ph type="sldNum" sz="quarter" idx="12"/>
          </p:nvPr>
        </p:nvSpPr>
        <p:spPr/>
        <p:txBody>
          <a:bodyPr/>
          <a:lstStyle/>
          <a:p>
            <a:fld id="{A7CD31F4-64FA-4BA0-9498-67783267A8C8}" type="slidenum">
              <a:rPr lang="en-US" smtClean="0"/>
              <a:t>6</a:t>
            </a:fld>
            <a:endParaRPr lang="en-US"/>
          </a:p>
        </p:txBody>
      </p:sp>
      <p:pic>
        <p:nvPicPr>
          <p:cNvPr id="6" name="Picture 2" descr="Right Kind Of Fun">
            <a:extLst>
              <a:ext uri="{FF2B5EF4-FFF2-40B4-BE49-F238E27FC236}">
                <a16:creationId xmlns:a16="http://schemas.microsoft.com/office/drawing/2014/main" id="{8348CBB4-5008-F62C-1263-0821BFB9AE5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507"/>
          <a:stretch/>
        </p:blipFill>
        <p:spPr bwMode="auto">
          <a:xfrm>
            <a:off x="9021307" y="2155742"/>
            <a:ext cx="2240631" cy="16943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icture">
            <a:extLst>
              <a:ext uri="{FF2B5EF4-FFF2-40B4-BE49-F238E27FC236}">
                <a16:creationId xmlns:a16="http://schemas.microsoft.com/office/drawing/2014/main" id="{37AFB241-AF4F-A1D3-A1BE-A8BE9AFC39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1307" y="4299756"/>
            <a:ext cx="2240631" cy="1678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75504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rgbClr val="9699C6"/>
          </a:solidFill>
          <a:ln w="38100" cap="rnd">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4074D4-96FA-A161-2D05-B27D0BE8E298}"/>
              </a:ext>
            </a:extLst>
          </p:cNvPr>
          <p:cNvSpPr>
            <a:spLocks noGrp="1"/>
          </p:cNvSpPr>
          <p:nvPr>
            <p:ph type="title"/>
          </p:nvPr>
        </p:nvSpPr>
        <p:spPr>
          <a:xfrm>
            <a:off x="838200" y="365125"/>
            <a:ext cx="10515600" cy="1325563"/>
          </a:xfrm>
        </p:spPr>
        <p:txBody>
          <a:bodyPr>
            <a:normAutofit/>
          </a:bodyPr>
          <a:lstStyle/>
          <a:p>
            <a:pPr>
              <a:lnSpc>
                <a:spcPct val="90000"/>
              </a:lnSpc>
            </a:pPr>
            <a:r>
              <a:rPr lang="en-US" sz="4000" dirty="0">
                <a:latin typeface="Sitka Display" panose="02000505000000020004" pitchFamily="2" charset="0"/>
              </a:rPr>
              <a:t>Misalignment of Psychobiological Stress Responses</a:t>
            </a:r>
            <a:endParaRPr lang="en-US" sz="4000" dirty="0"/>
          </a:p>
        </p:txBody>
      </p:sp>
      <p:graphicFrame>
        <p:nvGraphicFramePr>
          <p:cNvPr id="32" name="Content Placeholder 2">
            <a:extLst>
              <a:ext uri="{FF2B5EF4-FFF2-40B4-BE49-F238E27FC236}">
                <a16:creationId xmlns:a16="http://schemas.microsoft.com/office/drawing/2014/main" id="{B7B187C8-0362-935B-4BF1-F43388FF7E00}"/>
              </a:ext>
            </a:extLst>
          </p:cNvPr>
          <p:cNvGraphicFramePr>
            <a:graphicFrameLocks noGrp="1"/>
          </p:cNvGraphicFramePr>
          <p:nvPr>
            <p:ph idx="1"/>
            <p:extLst>
              <p:ext uri="{D42A27DB-BD31-4B8C-83A1-F6EECF244321}">
                <p14:modId xmlns:p14="http://schemas.microsoft.com/office/powerpoint/2010/main" val="1373358114"/>
              </p:ext>
            </p:extLst>
          </p:nvPr>
        </p:nvGraphicFramePr>
        <p:xfrm>
          <a:off x="838200" y="2300576"/>
          <a:ext cx="10515600" cy="3140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204CAEE3-A22C-847B-79F0-788BAC5235E1}"/>
              </a:ext>
            </a:extLst>
          </p:cNvPr>
          <p:cNvSpPr>
            <a:spLocks noGrp="1"/>
          </p:cNvSpPr>
          <p:nvPr>
            <p:ph type="sldNum" sz="quarter" idx="12"/>
          </p:nvPr>
        </p:nvSpPr>
        <p:spPr/>
        <p:txBody>
          <a:bodyPr/>
          <a:lstStyle/>
          <a:p>
            <a:fld id="{A7CD31F4-64FA-4BA0-9498-67783267A8C8}" type="slidenum">
              <a:rPr lang="en-US" smtClean="0"/>
              <a:t>7</a:t>
            </a:fld>
            <a:endParaRPr lang="en-US"/>
          </a:p>
        </p:txBody>
      </p:sp>
    </p:spTree>
    <p:extLst>
      <p:ext uri="{BB962C8B-B14F-4D97-AF65-F5344CB8AC3E}">
        <p14:creationId xmlns:p14="http://schemas.microsoft.com/office/powerpoint/2010/main" val="401408010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367FA-F783-9BAE-AC29-241DEA225A4F}"/>
              </a:ext>
            </a:extLst>
          </p:cNvPr>
          <p:cNvSpPr>
            <a:spLocks noGrp="1"/>
          </p:cNvSpPr>
          <p:nvPr>
            <p:ph type="title"/>
          </p:nvPr>
        </p:nvSpPr>
        <p:spPr>
          <a:xfrm>
            <a:off x="841248" y="548640"/>
            <a:ext cx="3419540" cy="5431536"/>
          </a:xfrm>
        </p:spPr>
        <p:txBody>
          <a:bodyPr>
            <a:normAutofit/>
          </a:bodyPr>
          <a:lstStyle/>
          <a:p>
            <a:r>
              <a:rPr lang="en-US" sz="4800" dirty="0">
                <a:latin typeface="Sitka Display" panose="02000505000000020004" pitchFamily="2" charset="0"/>
              </a:rPr>
              <a:t>Solution?</a:t>
            </a:r>
          </a:p>
        </p:txBody>
      </p:sp>
      <p:sp>
        <p:nvSpPr>
          <p:cNvPr id="13"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rgbClr val="9699C6"/>
          </a:solidFill>
          <a:ln w="41275" cap="rnd">
            <a:solidFill>
              <a:srgbClr val="9699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B8474D02-DEF2-A699-004E-3E4D24A4D5DF}"/>
              </a:ext>
            </a:extLst>
          </p:cNvPr>
          <p:cNvSpPr>
            <a:spLocks noGrp="1"/>
          </p:cNvSpPr>
          <p:nvPr>
            <p:ph idx="1"/>
          </p:nvPr>
        </p:nvSpPr>
        <p:spPr>
          <a:xfrm>
            <a:off x="5298595" y="552091"/>
            <a:ext cx="6052158" cy="5431536"/>
          </a:xfrm>
        </p:spPr>
        <p:txBody>
          <a:bodyPr anchor="ctr">
            <a:normAutofit/>
          </a:bodyPr>
          <a:lstStyle/>
          <a:p>
            <a:r>
              <a:rPr lang="en-US" sz="2400" b="0" i="0" dirty="0">
                <a:effectLst/>
                <a:highlight>
                  <a:srgbClr val="FFFFFF"/>
                </a:highlight>
                <a:latin typeface="Sitka Display" panose="02000505000000020004" pitchFamily="2" charset="0"/>
              </a:rPr>
              <a:t>Multimodal data collection</a:t>
            </a:r>
          </a:p>
          <a:p>
            <a:r>
              <a:rPr lang="en-US" sz="2400" dirty="0">
                <a:highlight>
                  <a:srgbClr val="FFFFFF"/>
                </a:highlight>
                <a:latin typeface="Sitka Display" panose="02000505000000020004" pitchFamily="2" charset="0"/>
              </a:rPr>
              <a:t>Reliable and continuous </a:t>
            </a:r>
            <a:endParaRPr lang="en-US" sz="2400" b="0" i="0" dirty="0">
              <a:effectLst/>
              <a:highlight>
                <a:srgbClr val="FFFFFF"/>
              </a:highlight>
              <a:latin typeface="Sitka Display" panose="02000505000000020004" pitchFamily="2" charset="0"/>
            </a:endParaRPr>
          </a:p>
          <a:p>
            <a:r>
              <a:rPr lang="en-US" sz="2400" dirty="0">
                <a:latin typeface="Sitka Display" panose="02000505000000020004" pitchFamily="2" charset="0"/>
              </a:rPr>
              <a:t>Physiological signals (heart rate variability) and behavioral indicators (e.g., mouse and keyboard usage)</a:t>
            </a:r>
          </a:p>
          <a:p>
            <a:r>
              <a:rPr lang="en-US" sz="2400" dirty="0">
                <a:latin typeface="Sitka Display" panose="02000505000000020004" pitchFamily="2" charset="0"/>
              </a:rPr>
              <a:t>Ensures necessary information</a:t>
            </a:r>
          </a:p>
          <a:p>
            <a:r>
              <a:rPr lang="en-US" sz="2400" dirty="0">
                <a:latin typeface="Sitka Display" panose="02000505000000020004" pitchFamily="2" charset="0"/>
              </a:rPr>
              <a:t>Improves accuracy </a:t>
            </a:r>
          </a:p>
        </p:txBody>
      </p:sp>
      <p:sp>
        <p:nvSpPr>
          <p:cNvPr id="3" name="Slide Number Placeholder 2">
            <a:extLst>
              <a:ext uri="{FF2B5EF4-FFF2-40B4-BE49-F238E27FC236}">
                <a16:creationId xmlns:a16="http://schemas.microsoft.com/office/drawing/2014/main" id="{7F559F4C-9C74-12C1-017F-2375ECB6E9CC}"/>
              </a:ext>
            </a:extLst>
          </p:cNvPr>
          <p:cNvSpPr>
            <a:spLocks noGrp="1"/>
          </p:cNvSpPr>
          <p:nvPr>
            <p:ph type="sldNum" sz="quarter" idx="12"/>
          </p:nvPr>
        </p:nvSpPr>
        <p:spPr/>
        <p:txBody>
          <a:bodyPr/>
          <a:lstStyle/>
          <a:p>
            <a:fld id="{A7CD31F4-64FA-4BA0-9498-67783267A8C8}" type="slidenum">
              <a:rPr lang="en-US" smtClean="0"/>
              <a:t>8</a:t>
            </a:fld>
            <a:endParaRPr lang="en-US"/>
          </a:p>
        </p:txBody>
      </p:sp>
    </p:spTree>
    <p:extLst>
      <p:ext uri="{BB962C8B-B14F-4D97-AF65-F5344CB8AC3E}">
        <p14:creationId xmlns:p14="http://schemas.microsoft.com/office/powerpoint/2010/main" val="161764975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1658BD-73E7-8620-1E30-EB4748EDD9E6}"/>
              </a:ext>
            </a:extLst>
          </p:cNvPr>
          <p:cNvPicPr>
            <a:picLocks noChangeAspect="1"/>
          </p:cNvPicPr>
          <p:nvPr/>
        </p:nvPicPr>
        <p:blipFill>
          <a:blip r:embed="rId2"/>
          <a:stretch>
            <a:fillRect/>
          </a:stretch>
        </p:blipFill>
        <p:spPr>
          <a:xfrm>
            <a:off x="2047235" y="219900"/>
            <a:ext cx="9594558" cy="6501575"/>
          </a:xfrm>
          <a:prstGeom prst="rect">
            <a:avLst/>
          </a:prstGeom>
        </p:spPr>
      </p:pic>
      <p:sp>
        <p:nvSpPr>
          <p:cNvPr id="2" name="Slide Number Placeholder 1">
            <a:extLst>
              <a:ext uri="{FF2B5EF4-FFF2-40B4-BE49-F238E27FC236}">
                <a16:creationId xmlns:a16="http://schemas.microsoft.com/office/drawing/2014/main" id="{BAB819C0-F5F9-24E8-4E82-0962BF5DFBE0}"/>
              </a:ext>
            </a:extLst>
          </p:cNvPr>
          <p:cNvSpPr>
            <a:spLocks noGrp="1"/>
          </p:cNvSpPr>
          <p:nvPr>
            <p:ph type="sldNum" sz="quarter" idx="12"/>
          </p:nvPr>
        </p:nvSpPr>
        <p:spPr/>
        <p:txBody>
          <a:bodyPr/>
          <a:lstStyle/>
          <a:p>
            <a:fld id="{A7CD31F4-64FA-4BA0-9498-67783267A8C8}" type="slidenum">
              <a:rPr lang="en-US" smtClean="0"/>
              <a:t>9</a:t>
            </a:fld>
            <a:endParaRPr lang="en-US"/>
          </a:p>
        </p:txBody>
      </p:sp>
      <p:sp>
        <p:nvSpPr>
          <p:cNvPr id="3" name="TextBox 2">
            <a:extLst>
              <a:ext uri="{FF2B5EF4-FFF2-40B4-BE49-F238E27FC236}">
                <a16:creationId xmlns:a16="http://schemas.microsoft.com/office/drawing/2014/main" id="{E51F9CD4-A8C6-7455-C7BB-47A9E6252D1C}"/>
              </a:ext>
            </a:extLst>
          </p:cNvPr>
          <p:cNvSpPr txBox="1"/>
          <p:nvPr/>
        </p:nvSpPr>
        <p:spPr>
          <a:xfrm>
            <a:off x="0" y="3069350"/>
            <a:ext cx="1917812" cy="954107"/>
          </a:xfrm>
          <a:prstGeom prst="rect">
            <a:avLst/>
          </a:prstGeom>
          <a:noFill/>
        </p:spPr>
        <p:txBody>
          <a:bodyPr wrap="square" rtlCol="0">
            <a:spAutoFit/>
          </a:bodyPr>
          <a:lstStyle/>
          <a:p>
            <a:pPr algn="ctr"/>
            <a:r>
              <a:rPr lang="en-US" sz="2800" dirty="0">
                <a:latin typeface="Sitka Display" panose="02000505000000020004" pitchFamily="2" charset="0"/>
              </a:rPr>
              <a:t>Related </a:t>
            </a:r>
          </a:p>
          <a:p>
            <a:pPr algn="ctr"/>
            <a:r>
              <a:rPr lang="en-US" sz="2800" dirty="0">
                <a:latin typeface="Sitka Display" panose="02000505000000020004" pitchFamily="2" charset="0"/>
              </a:rPr>
              <a:t>Work </a:t>
            </a:r>
          </a:p>
        </p:txBody>
      </p:sp>
    </p:spTree>
    <p:extLst>
      <p:ext uri="{BB962C8B-B14F-4D97-AF65-F5344CB8AC3E}">
        <p14:creationId xmlns:p14="http://schemas.microsoft.com/office/powerpoint/2010/main" val="750241283"/>
      </p:ext>
    </p:extLst>
  </p:cSld>
  <p:clrMapOvr>
    <a:masterClrMapping/>
  </p:clrMapOvr>
  <p:transition spd="med"/>
</p:sld>
</file>

<file path=ppt/theme/theme1.xml><?xml version="1.0" encoding="utf-8"?>
<a:theme xmlns:a="http://schemas.openxmlformats.org/drawingml/2006/main" name="SketchyVTI">
  <a:themeElements>
    <a:clrScheme name="AnalogousFromLightSeedRightStep">
      <a:dk1>
        <a:srgbClr val="000000"/>
      </a:dk1>
      <a:lt1>
        <a:srgbClr val="FFFFFF"/>
      </a:lt1>
      <a:dk2>
        <a:srgbClr val="2F2441"/>
      </a:dk2>
      <a:lt2>
        <a:srgbClr val="E8E8E2"/>
      </a:lt2>
      <a:accent1>
        <a:srgbClr val="9699C6"/>
      </a:accent1>
      <a:accent2>
        <a:srgbClr val="947FBA"/>
      </a:accent2>
      <a:accent3>
        <a:srgbClr val="BB96C6"/>
      </a:accent3>
      <a:accent4>
        <a:srgbClr val="BA7FAF"/>
      </a:accent4>
      <a:accent5>
        <a:srgbClr val="C696A9"/>
      </a:accent5>
      <a:accent6>
        <a:srgbClr val="BA807F"/>
      </a:accent6>
      <a:hlink>
        <a:srgbClr val="888452"/>
      </a:hlink>
      <a:folHlink>
        <a:srgbClr val="7F7F7F"/>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13098</TotalTime>
  <Words>1527</Words>
  <Application>Microsoft Office PowerPoint</Application>
  <PresentationFormat>Widescreen</PresentationFormat>
  <Paragraphs>260</Paragraphs>
  <Slides>40</Slides>
  <Notes>7</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SketchyVTI</vt:lpstr>
      <vt:lpstr> An interpretable machine learning approach to multimodal stress detection in a simulated office environment</vt:lpstr>
      <vt:lpstr>Table Of Contents</vt:lpstr>
      <vt:lpstr>Objective</vt:lpstr>
      <vt:lpstr>What Is Stress?</vt:lpstr>
      <vt:lpstr>Stress response</vt:lpstr>
      <vt:lpstr>Lazarus and Folkman's Transactional Model of Stress and Coping</vt:lpstr>
      <vt:lpstr>Misalignment of Psychobiological Stress Responses</vt:lpstr>
      <vt:lpstr>Solution?</vt:lpstr>
      <vt:lpstr>PowerPoint Presentation</vt:lpstr>
      <vt:lpstr>Limitations in Previous Studies</vt:lpstr>
      <vt:lpstr>Lab Experiment</vt:lpstr>
      <vt:lpstr>Procedure</vt:lpstr>
      <vt:lpstr>Protocol</vt:lpstr>
      <vt:lpstr>Machine Learning (ML) Pipeline</vt:lpstr>
      <vt:lpstr>Data Collection and Feature Derivation</vt:lpstr>
      <vt:lpstr>Data Preprocessing</vt:lpstr>
      <vt:lpstr>Model Selection</vt:lpstr>
      <vt:lpstr>ML Algorithms</vt:lpstr>
      <vt:lpstr>Support Vector Machines (SVM)</vt:lpstr>
      <vt:lpstr>Random Forests (RF)</vt:lpstr>
      <vt:lpstr>LightGBM (Gradient Boosting Machine)</vt:lpstr>
      <vt:lpstr>Model Training and Evaluation</vt:lpstr>
      <vt:lpstr>Criteria for Model Selection</vt:lpstr>
      <vt:lpstr>Understanding ML Models</vt:lpstr>
      <vt:lpstr>Interpretable Machine Learning (iML)</vt:lpstr>
      <vt:lpstr>SHapley Additive exPlanations (SHAP)</vt:lpstr>
      <vt:lpstr>Visualizing SHAP Values</vt:lpstr>
      <vt:lpstr>Preprocessed Data Set</vt:lpstr>
      <vt:lpstr>Performance results</vt:lpstr>
      <vt:lpstr>Performance results</vt:lpstr>
      <vt:lpstr>Performance results</vt:lpstr>
      <vt:lpstr>SHAP Plots for Perceived Stress</vt:lpstr>
      <vt:lpstr>SHAP Plots for Arousal</vt:lpstr>
      <vt:lpstr>SHAP Plots for Valence</vt:lpstr>
      <vt:lpstr>SHAP Dependence Plots</vt:lpstr>
      <vt:lpstr>Limitations </vt:lpstr>
      <vt:lpstr>Conclusion </vt:lpstr>
      <vt:lpstr>Take-home Message</vt:lpstr>
      <vt:lpstr>References </vt:lpstr>
      <vt:lpstr>Thankyou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samana fatima</cp:lastModifiedBy>
  <cp:revision>28</cp:revision>
  <dcterms:created xsi:type="dcterms:W3CDTF">2024-05-22T12:33:46Z</dcterms:created>
  <dcterms:modified xsi:type="dcterms:W3CDTF">2025-04-06T14:31:29Z</dcterms:modified>
</cp:coreProperties>
</file>